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44"/>
  </p:notesMasterIdLst>
  <p:handoutMasterIdLst>
    <p:handoutMasterId r:id="rId145"/>
  </p:handoutMasterIdLst>
  <p:sldIdLst>
    <p:sldId id="557" r:id="rId2"/>
    <p:sldId id="626" r:id="rId3"/>
    <p:sldId id="630" r:id="rId4"/>
    <p:sldId id="631" r:id="rId5"/>
    <p:sldId id="257" r:id="rId6"/>
    <p:sldId id="269" r:id="rId7"/>
    <p:sldId id="259" r:id="rId8"/>
    <p:sldId id="475" r:id="rId9"/>
    <p:sldId id="258" r:id="rId10"/>
    <p:sldId id="459" r:id="rId11"/>
    <p:sldId id="428" r:id="rId12"/>
    <p:sldId id="262" r:id="rId13"/>
    <p:sldId id="460" r:id="rId14"/>
    <p:sldId id="263" r:id="rId15"/>
    <p:sldId id="384" r:id="rId16"/>
    <p:sldId id="558" r:id="rId17"/>
    <p:sldId id="493" r:id="rId18"/>
    <p:sldId id="265" r:id="rId19"/>
    <p:sldId id="266" r:id="rId20"/>
    <p:sldId id="397" r:id="rId21"/>
    <p:sldId id="388" r:id="rId22"/>
    <p:sldId id="403" r:id="rId23"/>
    <p:sldId id="400" r:id="rId24"/>
    <p:sldId id="275" r:id="rId25"/>
    <p:sldId id="404" r:id="rId26"/>
    <p:sldId id="406" r:id="rId27"/>
    <p:sldId id="408" r:id="rId28"/>
    <p:sldId id="633" r:id="rId29"/>
    <p:sldId id="634" r:id="rId30"/>
    <p:sldId id="276" r:id="rId31"/>
    <p:sldId id="278" r:id="rId32"/>
    <p:sldId id="412" r:id="rId33"/>
    <p:sldId id="413" r:id="rId34"/>
    <p:sldId id="414" r:id="rId35"/>
    <p:sldId id="415" r:id="rId36"/>
    <p:sldId id="417" r:id="rId37"/>
    <p:sldId id="611" r:id="rId38"/>
    <p:sldId id="629" r:id="rId39"/>
    <p:sldId id="635" r:id="rId40"/>
    <p:sldId id="652" r:id="rId41"/>
    <p:sldId id="615" r:id="rId42"/>
    <p:sldId id="628" r:id="rId43"/>
    <p:sldId id="632" r:id="rId44"/>
    <p:sldId id="614" r:id="rId45"/>
    <p:sldId id="654" r:id="rId46"/>
    <p:sldId id="625" r:id="rId47"/>
    <p:sldId id="627" r:id="rId48"/>
    <p:sldId id="655" r:id="rId49"/>
    <p:sldId id="270" r:id="rId50"/>
    <p:sldId id="485" r:id="rId51"/>
    <p:sldId id="393" r:id="rId52"/>
    <p:sldId id="464" r:id="rId53"/>
    <p:sldId id="394" r:id="rId54"/>
    <p:sldId id="395" r:id="rId55"/>
    <p:sldId id="391" r:id="rId56"/>
    <p:sldId id="291" r:id="rId57"/>
    <p:sldId id="292" r:id="rId58"/>
    <p:sldId id="297" r:id="rId59"/>
    <p:sldId id="293" r:id="rId60"/>
    <p:sldId id="298" r:id="rId61"/>
    <p:sldId id="491" r:id="rId62"/>
    <p:sldId id="299" r:id="rId63"/>
    <p:sldId id="300" r:id="rId64"/>
    <p:sldId id="301" r:id="rId65"/>
    <p:sldId id="302" r:id="rId66"/>
    <p:sldId id="304" r:id="rId67"/>
    <p:sldId id="306" r:id="rId68"/>
    <p:sldId id="486" r:id="rId69"/>
    <p:sldId id="487" r:id="rId70"/>
    <p:sldId id="488" r:id="rId71"/>
    <p:sldId id="490" r:id="rId72"/>
    <p:sldId id="307" r:id="rId73"/>
    <p:sldId id="310" r:id="rId74"/>
    <p:sldId id="313" r:id="rId75"/>
    <p:sldId id="314" r:id="rId76"/>
    <p:sldId id="315" r:id="rId77"/>
    <p:sldId id="573" r:id="rId78"/>
    <p:sldId id="316" r:id="rId79"/>
    <p:sldId id="317" r:id="rId80"/>
    <p:sldId id="492" r:id="rId81"/>
    <p:sldId id="318" r:id="rId82"/>
    <p:sldId id="319" r:id="rId83"/>
    <p:sldId id="320" r:id="rId84"/>
    <p:sldId id="616" r:id="rId85"/>
    <p:sldId id="617" r:id="rId86"/>
    <p:sldId id="624" r:id="rId87"/>
    <p:sldId id="619" r:id="rId88"/>
    <p:sldId id="620" r:id="rId89"/>
    <p:sldId id="622" r:id="rId90"/>
    <p:sldId id="623" r:id="rId91"/>
    <p:sldId id="606" r:id="rId92"/>
    <p:sldId id="656" r:id="rId93"/>
    <p:sldId id="383" r:id="rId94"/>
    <p:sldId id="609" r:id="rId95"/>
    <p:sldId id="610" r:id="rId96"/>
    <p:sldId id="612" r:id="rId97"/>
    <p:sldId id="613" r:id="rId98"/>
    <p:sldId id="657" r:id="rId99"/>
    <p:sldId id="329" r:id="rId100"/>
    <p:sldId id="355" r:id="rId101"/>
    <p:sldId id="357" r:id="rId102"/>
    <p:sldId id="636" r:id="rId103"/>
    <p:sldId id="358" r:id="rId104"/>
    <p:sldId id="639" r:id="rId105"/>
    <p:sldId id="638" r:id="rId106"/>
    <p:sldId id="637" r:id="rId107"/>
    <p:sldId id="641" r:id="rId108"/>
    <p:sldId id="642" r:id="rId109"/>
    <p:sldId id="643" r:id="rId110"/>
    <p:sldId id="644" r:id="rId111"/>
    <p:sldId id="645" r:id="rId112"/>
    <p:sldId id="646" r:id="rId113"/>
    <p:sldId id="647" r:id="rId114"/>
    <p:sldId id="648" r:id="rId115"/>
    <p:sldId id="649" r:id="rId116"/>
    <p:sldId id="650" r:id="rId117"/>
    <p:sldId id="640" r:id="rId118"/>
    <p:sldId id="337" r:id="rId119"/>
    <p:sldId id="338" r:id="rId120"/>
    <p:sldId id="339" r:id="rId121"/>
    <p:sldId id="426" r:id="rId122"/>
    <p:sldId id="330" r:id="rId123"/>
    <p:sldId id="651" r:id="rId124"/>
    <p:sldId id="331" r:id="rId125"/>
    <p:sldId id="332" r:id="rId126"/>
    <p:sldId id="445" r:id="rId127"/>
    <p:sldId id="429" r:id="rId128"/>
    <p:sldId id="430" r:id="rId129"/>
    <p:sldId id="333" r:id="rId130"/>
    <p:sldId id="431" r:id="rId131"/>
    <p:sldId id="432" r:id="rId132"/>
    <p:sldId id="334" r:id="rId133"/>
    <p:sldId id="433" r:id="rId134"/>
    <p:sldId id="434" r:id="rId135"/>
    <p:sldId id="335" r:id="rId136"/>
    <p:sldId id="447" r:id="rId137"/>
    <p:sldId id="436" r:id="rId138"/>
    <p:sldId id="336" r:id="rId139"/>
    <p:sldId id="437" r:id="rId140"/>
    <p:sldId id="469" r:id="rId141"/>
    <p:sldId id="468" r:id="rId142"/>
    <p:sldId id="470" r:id="rId143"/>
  </p:sldIdLst>
  <p:sldSz cx="10287000" cy="6858000" type="35mm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7F7F7"/>
    <a:srgbClr val="E6E6E6"/>
    <a:srgbClr val="FE7F00"/>
    <a:srgbClr val="FF9933"/>
    <a:srgbClr val="FFCC66"/>
    <a:srgbClr val="000000"/>
    <a:srgbClr val="33CCFF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50" autoAdjust="0"/>
    <p:restoredTop sz="89921" autoAdjust="0"/>
  </p:normalViewPr>
  <p:slideViewPr>
    <p:cSldViewPr>
      <p:cViewPr varScale="1">
        <p:scale>
          <a:sx n="82" d="100"/>
          <a:sy n="82" d="100"/>
        </p:scale>
        <p:origin x="754" y="72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582"/>
    </p:cViewPr>
  </p:sorterViewPr>
  <p:notesViewPr>
    <p:cSldViewPr>
      <p:cViewPr>
        <p:scale>
          <a:sx n="75" d="100"/>
          <a:sy n="75" d="100"/>
        </p:scale>
        <p:origin x="-870" y="1176"/>
      </p:cViewPr>
      <p:guideLst>
        <p:guide orient="horz" pos="2908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notesMaster" Target="notesMasters/notesMaster1.xml"/><Relationship Id="rId90" Type="http://schemas.openxmlformats.org/officeDocument/2006/relationships/slide" Target="slides/slide89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41.xml"/><Relationship Id="rId1" Type="http://schemas.openxmlformats.org/officeDocument/2006/relationships/slide" Target="slides/slide6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>
            <a:extLst>
              <a:ext uri="{FF2B5EF4-FFF2-40B4-BE49-F238E27FC236}">
                <a16:creationId xmlns:a16="http://schemas.microsoft.com/office/drawing/2014/main" id="{FBD03FB3-4C38-4BAF-AFB0-513DFB6734F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58196"/>
            <a:ext cx="6950075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NACT</a:t>
            </a:r>
          </a:p>
        </p:txBody>
      </p:sp>
      <p:sp>
        <p:nvSpPr>
          <p:cNvPr id="119811" name="Rectangle 3">
            <a:extLst>
              <a:ext uri="{FF2B5EF4-FFF2-40B4-BE49-F238E27FC236}">
                <a16:creationId xmlns:a16="http://schemas.microsoft.com/office/drawing/2014/main" id="{32CBB483-2E73-41D6-AEEA-115188A557B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8773873"/>
            <a:ext cx="1390015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03/2019</a:t>
            </a:r>
          </a:p>
        </p:txBody>
      </p:sp>
      <p:sp>
        <p:nvSpPr>
          <p:cNvPr id="119813" name="Rectangle 5">
            <a:extLst>
              <a:ext uri="{FF2B5EF4-FFF2-40B4-BE49-F238E27FC236}">
                <a16:creationId xmlns:a16="http://schemas.microsoft.com/office/drawing/2014/main" id="{9C7230F2-35C7-46CA-9335-A287528D529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320591" y="8520459"/>
            <a:ext cx="695008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b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5E4FEAE-8E15-4645-AE6F-E04288AAAF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EA6B776B-7487-4D1E-8E4B-6E4283CC722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11699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NACT</a:t>
            </a:r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A90FCE47-E0A6-455F-958F-2CBD702744F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1"/>
            <a:ext cx="3011699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03/2019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8BA6AFD-51C3-4A46-B52F-18345BBE30C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57325" y="693738"/>
            <a:ext cx="4038600" cy="2693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6261" name="Rectangle 5">
            <a:extLst>
              <a:ext uri="{FF2B5EF4-FFF2-40B4-BE49-F238E27FC236}">
                <a16:creationId xmlns:a16="http://schemas.microsoft.com/office/drawing/2014/main" id="{B1A11DCE-928E-4F8C-B0B8-275E02E1F72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86116" y="3770933"/>
            <a:ext cx="6177844" cy="415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96262" name="Rectangle 6">
            <a:extLst>
              <a:ext uri="{FF2B5EF4-FFF2-40B4-BE49-F238E27FC236}">
                <a16:creationId xmlns:a16="http://schemas.microsoft.com/office/drawing/2014/main" id="{C6D7E271-E67C-4929-8B3E-F59BC04329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3873"/>
            <a:ext cx="3011699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Incinerators - Course #270</a:t>
            </a:r>
          </a:p>
        </p:txBody>
      </p:sp>
      <p:sp>
        <p:nvSpPr>
          <p:cNvPr id="96263" name="Rectangle 7">
            <a:extLst>
              <a:ext uri="{FF2B5EF4-FFF2-40B4-BE49-F238E27FC236}">
                <a16:creationId xmlns:a16="http://schemas.microsoft.com/office/drawing/2014/main" id="{008AC78F-3FCC-4A43-B642-186AC8F757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73873"/>
            <a:ext cx="3011699" cy="46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1" tIns="46076" rIns="92151" bIns="46076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7F3953E-7525-493A-8A8E-10EB490A29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lnSpc>
        <a:spcPct val="80000"/>
      </a:lnSpc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lnSpc>
        <a:spcPct val="80000"/>
      </a:lnSpc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lnSpc>
        <a:spcPct val="80000"/>
      </a:lnSpc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lnSpc>
        <a:spcPct val="80000"/>
      </a:lnSpc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lnSpc>
        <a:spcPct val="80000"/>
      </a:lnSpc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NACT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03/2019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Incinerators - Course #270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F3953E-7525-493A-8A8E-10EB490A2900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8077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7AC258C-1ECC-4A12-9A56-7AC2049A787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282327E-0488-4550-95F2-1CC83F5BB88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7412" name="Rectangle 6">
            <a:extLst>
              <a:ext uri="{FF2B5EF4-FFF2-40B4-BE49-F238E27FC236}">
                <a16:creationId xmlns:a16="http://schemas.microsoft.com/office/drawing/2014/main" id="{7CA88C30-8C87-4C98-AF45-D261272BFFF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7413" name="Rectangle 7">
            <a:extLst>
              <a:ext uri="{FF2B5EF4-FFF2-40B4-BE49-F238E27FC236}">
                <a16:creationId xmlns:a16="http://schemas.microsoft.com/office/drawing/2014/main" id="{DC3095A6-EB42-4A88-9903-2EB3C7337A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2BAFF52B-D659-499A-8A9D-DDBB60BAF9B9}" type="slidenum">
              <a:rPr lang="en-US" altLang="en-US" sz="1200" b="0">
                <a:solidFill>
                  <a:schemeClr val="tx1"/>
                </a:solidFill>
              </a:rPr>
              <a:pPr/>
              <a:t>10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7414" name="Rectangle 2">
            <a:extLst>
              <a:ext uri="{FF2B5EF4-FFF2-40B4-BE49-F238E27FC236}">
                <a16:creationId xmlns:a16="http://schemas.microsoft.com/office/drawing/2014/main" id="{30CB8888-B09B-410A-9970-4239159D15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5" name="Rectangle 3">
            <a:extLst>
              <a:ext uri="{FF2B5EF4-FFF2-40B4-BE49-F238E27FC236}">
                <a16:creationId xmlns:a16="http://schemas.microsoft.com/office/drawing/2014/main" id="{05DC6954-DBD5-429A-848B-7888D9EC6D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>
            <a:extLst>
              <a:ext uri="{FF2B5EF4-FFF2-40B4-BE49-F238E27FC236}">
                <a16:creationId xmlns:a16="http://schemas.microsoft.com/office/drawing/2014/main" id="{B54E2302-21E0-4455-A8D3-6621E83789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1DD33703-71B3-4EA1-ABB4-A2840492E33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94916" name="Rectangle 6">
            <a:extLst>
              <a:ext uri="{FF2B5EF4-FFF2-40B4-BE49-F238E27FC236}">
                <a16:creationId xmlns:a16="http://schemas.microsoft.com/office/drawing/2014/main" id="{A6CF13EF-C1AC-4725-91C5-96EDEC1595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94917" name="Rectangle 7">
            <a:extLst>
              <a:ext uri="{FF2B5EF4-FFF2-40B4-BE49-F238E27FC236}">
                <a16:creationId xmlns:a16="http://schemas.microsoft.com/office/drawing/2014/main" id="{E50CFF9A-47AD-4004-B593-5370CAE933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9561AB3-D8DF-4858-B782-5B502E4C81D1}" type="slidenum">
              <a:rPr lang="en-US" altLang="en-US" sz="1200" b="0">
                <a:solidFill>
                  <a:schemeClr val="tx1"/>
                </a:solidFill>
              </a:rPr>
              <a:pPr/>
              <a:t>100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94918" name="Rectangle 5">
            <a:extLst>
              <a:ext uri="{FF2B5EF4-FFF2-40B4-BE49-F238E27FC236}">
                <a16:creationId xmlns:a16="http://schemas.microsoft.com/office/drawing/2014/main" id="{CD6315B9-7D03-42A0-886B-F4609D6758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9" name="Rectangle 6">
            <a:extLst>
              <a:ext uri="{FF2B5EF4-FFF2-40B4-BE49-F238E27FC236}">
                <a16:creationId xmlns:a16="http://schemas.microsoft.com/office/drawing/2014/main" id="{9E5FDF35-033B-4940-BA11-4DD2A11278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>
            <a:extLst>
              <a:ext uri="{FF2B5EF4-FFF2-40B4-BE49-F238E27FC236}">
                <a16:creationId xmlns:a16="http://schemas.microsoft.com/office/drawing/2014/main" id="{625D5F64-B718-4C8E-9D83-279EE025C2B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79DBF1C5-F917-4234-906A-DC4013E6068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99012" name="Rectangle 6">
            <a:extLst>
              <a:ext uri="{FF2B5EF4-FFF2-40B4-BE49-F238E27FC236}">
                <a16:creationId xmlns:a16="http://schemas.microsoft.com/office/drawing/2014/main" id="{EA937201-0F98-43F8-9038-C663F0FAA17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99013" name="Rectangle 7">
            <a:extLst>
              <a:ext uri="{FF2B5EF4-FFF2-40B4-BE49-F238E27FC236}">
                <a16:creationId xmlns:a16="http://schemas.microsoft.com/office/drawing/2014/main" id="{286C7AD2-7F64-4157-87A0-1B11C4DE6B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1E5A3E3-9DA4-45B3-97EF-57757A1DF2A3}" type="slidenum">
              <a:rPr lang="en-US" altLang="en-US" sz="1200" b="0">
                <a:solidFill>
                  <a:schemeClr val="tx1"/>
                </a:solidFill>
              </a:rPr>
              <a:pPr/>
              <a:t>101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99014" name="Rectangle 4">
            <a:extLst>
              <a:ext uri="{FF2B5EF4-FFF2-40B4-BE49-F238E27FC236}">
                <a16:creationId xmlns:a16="http://schemas.microsoft.com/office/drawing/2014/main" id="{7FBDFDF2-77A8-497B-BA35-9B74F7692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32" y="3130225"/>
            <a:ext cx="6409514" cy="5259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9015" name="Rectangle 6">
            <a:extLst>
              <a:ext uri="{FF2B5EF4-FFF2-40B4-BE49-F238E27FC236}">
                <a16:creationId xmlns:a16="http://schemas.microsoft.com/office/drawing/2014/main" id="{A78D924E-376B-4933-9DC0-E00B2562A3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6" name="Rectangle 7">
            <a:extLst>
              <a:ext uri="{FF2B5EF4-FFF2-40B4-BE49-F238E27FC236}">
                <a16:creationId xmlns:a16="http://schemas.microsoft.com/office/drawing/2014/main" id="{5BBACF11-9A0F-43A3-842E-1B64DD066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3"/>
            <a:ext cx="6177844" cy="4695337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>
            <a:extLst>
              <a:ext uri="{FF2B5EF4-FFF2-40B4-BE49-F238E27FC236}">
                <a16:creationId xmlns:a16="http://schemas.microsoft.com/office/drawing/2014/main" id="{625D5F64-B718-4C8E-9D83-279EE025C2B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79DBF1C5-F917-4234-906A-DC4013E6068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99012" name="Rectangle 6">
            <a:extLst>
              <a:ext uri="{FF2B5EF4-FFF2-40B4-BE49-F238E27FC236}">
                <a16:creationId xmlns:a16="http://schemas.microsoft.com/office/drawing/2014/main" id="{EA937201-0F98-43F8-9038-C663F0FAA17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99013" name="Rectangle 7">
            <a:extLst>
              <a:ext uri="{FF2B5EF4-FFF2-40B4-BE49-F238E27FC236}">
                <a16:creationId xmlns:a16="http://schemas.microsoft.com/office/drawing/2014/main" id="{286C7AD2-7F64-4157-87A0-1B11C4DE6B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1E5A3E3-9DA4-45B3-97EF-57757A1DF2A3}" type="slidenum">
              <a:rPr lang="en-US" altLang="en-US" sz="1200" b="0">
                <a:solidFill>
                  <a:schemeClr val="tx1"/>
                </a:solidFill>
              </a:rPr>
              <a:pPr/>
              <a:t>102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99014" name="Rectangle 4">
            <a:extLst>
              <a:ext uri="{FF2B5EF4-FFF2-40B4-BE49-F238E27FC236}">
                <a16:creationId xmlns:a16="http://schemas.microsoft.com/office/drawing/2014/main" id="{7FBDFDF2-77A8-497B-BA35-9B74F7692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32" y="3130225"/>
            <a:ext cx="6409514" cy="5259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9015" name="Rectangle 6">
            <a:extLst>
              <a:ext uri="{FF2B5EF4-FFF2-40B4-BE49-F238E27FC236}">
                <a16:creationId xmlns:a16="http://schemas.microsoft.com/office/drawing/2014/main" id="{A78D924E-376B-4933-9DC0-E00B2562A3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6" name="Rectangle 7">
            <a:extLst>
              <a:ext uri="{FF2B5EF4-FFF2-40B4-BE49-F238E27FC236}">
                <a16:creationId xmlns:a16="http://schemas.microsoft.com/office/drawing/2014/main" id="{5BBACF11-9A0F-43A3-842E-1B64DD066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3"/>
            <a:ext cx="6177844" cy="4695337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0276697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0685780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05209227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1456558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65241860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8645854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109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5672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B5405E4-E95E-44B2-B436-8C41B22FE8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ECD26391-B49A-4DAE-829F-28B0A6D6E0C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23199EA4-022E-433A-AEAC-781566C6C81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E3CD4783-A9E5-47C3-8473-FB1C36C1F3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814656D-56AD-4834-98DD-D631EAD657C1}" type="slidenum">
              <a:rPr lang="en-US" altLang="en-US" sz="1200" b="0">
                <a:solidFill>
                  <a:schemeClr val="tx1"/>
                </a:solidFill>
              </a:rPr>
              <a:pPr/>
              <a:t>11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9462" name="Rectangle 2">
            <a:extLst>
              <a:ext uri="{FF2B5EF4-FFF2-40B4-BE49-F238E27FC236}">
                <a16:creationId xmlns:a16="http://schemas.microsoft.com/office/drawing/2014/main" id="{3C871469-0F4F-40DF-B6A8-96F458F0A7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3" name="Rectangle 3">
            <a:extLst>
              <a:ext uri="{FF2B5EF4-FFF2-40B4-BE49-F238E27FC236}">
                <a16:creationId xmlns:a16="http://schemas.microsoft.com/office/drawing/2014/main" id="{3DB12AE3-B8A5-4753-9859-5C25A0E699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0293826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95163351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7764070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02235635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27562214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8017352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CB2A43BF-57BC-49B0-9C78-23659C726E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C1ACEB57-7DA0-4CAD-8A79-F7476619F9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03108" name="Rectangle 6">
            <a:extLst>
              <a:ext uri="{FF2B5EF4-FFF2-40B4-BE49-F238E27FC236}">
                <a16:creationId xmlns:a16="http://schemas.microsoft.com/office/drawing/2014/main" id="{50D56349-4E39-41C1-8569-B2E456A9EC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03109" name="Rectangle 7">
            <a:extLst>
              <a:ext uri="{FF2B5EF4-FFF2-40B4-BE49-F238E27FC236}">
                <a16:creationId xmlns:a16="http://schemas.microsoft.com/office/drawing/2014/main" id="{575CE87D-6CC2-48CF-AE1F-46FB9D8A8C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2B84D63-7192-4360-B3DA-5EE8A5F4B86A}" type="slidenum">
              <a:rPr lang="en-US" altLang="en-US" sz="1200" b="0">
                <a:solidFill>
                  <a:schemeClr val="tx1"/>
                </a:solidFill>
              </a:rPr>
              <a:pPr/>
              <a:t>116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03110" name="Rectangle 4">
            <a:extLst>
              <a:ext uri="{FF2B5EF4-FFF2-40B4-BE49-F238E27FC236}">
                <a16:creationId xmlns:a16="http://schemas.microsoft.com/office/drawing/2014/main" id="{8F7120B6-1DC3-4D84-B7B0-64CBEB8F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4" y="4040286"/>
            <a:ext cx="5971916" cy="300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3111" name="Rectangle 5">
            <a:extLst>
              <a:ext uri="{FF2B5EF4-FFF2-40B4-BE49-F238E27FC236}">
                <a16:creationId xmlns:a16="http://schemas.microsoft.com/office/drawing/2014/main" id="{32FB3935-B6D5-48F6-856A-493B95A3B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685" y="8761123"/>
            <a:ext cx="231669" cy="33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612"/>
              </a:lnSpc>
            </a:pPr>
            <a:r>
              <a:rPr lang="en-US" altLang="en-US" sz="1400" b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3112" name="Rectangle 6">
            <a:extLst>
              <a:ext uri="{FF2B5EF4-FFF2-40B4-BE49-F238E27FC236}">
                <a16:creationId xmlns:a16="http://schemas.microsoft.com/office/drawing/2014/main" id="{02D8FCE4-312F-4498-BD05-B2B99FA204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13" name="Rectangle 7">
            <a:extLst>
              <a:ext uri="{FF2B5EF4-FFF2-40B4-BE49-F238E27FC236}">
                <a16:creationId xmlns:a16="http://schemas.microsoft.com/office/drawing/2014/main" id="{8D74C31E-54B8-4C45-8880-77C35C08A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7602684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>
            <a:extLst>
              <a:ext uri="{FF2B5EF4-FFF2-40B4-BE49-F238E27FC236}">
                <a16:creationId xmlns:a16="http://schemas.microsoft.com/office/drawing/2014/main" id="{C25950D3-DA46-44B9-85F8-4F58B16717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14019" name="Rectangle 3">
            <a:extLst>
              <a:ext uri="{FF2B5EF4-FFF2-40B4-BE49-F238E27FC236}">
                <a16:creationId xmlns:a16="http://schemas.microsoft.com/office/drawing/2014/main" id="{8434D1DC-AF6A-41C0-8016-2038DC14805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14020" name="Rectangle 6">
            <a:extLst>
              <a:ext uri="{FF2B5EF4-FFF2-40B4-BE49-F238E27FC236}">
                <a16:creationId xmlns:a16="http://schemas.microsoft.com/office/drawing/2014/main" id="{6AD4593D-267A-4125-961D-AD7E9602A4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14021" name="Rectangle 7">
            <a:extLst>
              <a:ext uri="{FF2B5EF4-FFF2-40B4-BE49-F238E27FC236}">
                <a16:creationId xmlns:a16="http://schemas.microsoft.com/office/drawing/2014/main" id="{CEC1639E-1E03-4BF0-B3E6-F28415AB1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7383174-D602-4602-B58C-FE97AF2751E7}" type="slidenum">
              <a:rPr lang="en-US" altLang="en-US" sz="1200" b="0">
                <a:solidFill>
                  <a:schemeClr val="tx1"/>
                </a:solidFill>
              </a:rPr>
              <a:pPr/>
              <a:t>117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14022" name="Rectangle 2">
            <a:extLst>
              <a:ext uri="{FF2B5EF4-FFF2-40B4-BE49-F238E27FC236}">
                <a16:creationId xmlns:a16="http://schemas.microsoft.com/office/drawing/2014/main" id="{96B90946-8BA3-4996-AF6D-8EC159B817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3" name="Rectangle 3">
            <a:extLst>
              <a:ext uri="{FF2B5EF4-FFF2-40B4-BE49-F238E27FC236}">
                <a16:creationId xmlns:a16="http://schemas.microsoft.com/office/drawing/2014/main" id="{27ADE12A-7942-4587-ACC3-1CFE2312C8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698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>
            <a:extLst>
              <a:ext uri="{FF2B5EF4-FFF2-40B4-BE49-F238E27FC236}">
                <a16:creationId xmlns:a16="http://schemas.microsoft.com/office/drawing/2014/main" id="{C40F314C-2B29-4677-9434-72B1B579E4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16067" name="Rectangle 3">
            <a:extLst>
              <a:ext uri="{FF2B5EF4-FFF2-40B4-BE49-F238E27FC236}">
                <a16:creationId xmlns:a16="http://schemas.microsoft.com/office/drawing/2014/main" id="{BE59FCC1-AD6E-4027-A4AF-0EED0F745A7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16068" name="Rectangle 6">
            <a:extLst>
              <a:ext uri="{FF2B5EF4-FFF2-40B4-BE49-F238E27FC236}">
                <a16:creationId xmlns:a16="http://schemas.microsoft.com/office/drawing/2014/main" id="{27512389-99F5-4C4E-820F-39909E9EF1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16069" name="Rectangle 7">
            <a:extLst>
              <a:ext uri="{FF2B5EF4-FFF2-40B4-BE49-F238E27FC236}">
                <a16:creationId xmlns:a16="http://schemas.microsoft.com/office/drawing/2014/main" id="{047DAE6D-B22C-49CA-A005-D47AF721AC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3EAA8D4-D8B6-48FE-9354-4A93A7E7B583}" type="slidenum">
              <a:rPr lang="en-US" altLang="en-US" sz="1200" b="0">
                <a:solidFill>
                  <a:schemeClr val="tx1"/>
                </a:solidFill>
              </a:rPr>
              <a:pPr/>
              <a:t>118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16070" name="Rectangle 2">
            <a:extLst>
              <a:ext uri="{FF2B5EF4-FFF2-40B4-BE49-F238E27FC236}">
                <a16:creationId xmlns:a16="http://schemas.microsoft.com/office/drawing/2014/main" id="{DF7EBD57-A91B-4A30-B313-539B33891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71" name="Rectangle 3">
            <a:extLst>
              <a:ext uri="{FF2B5EF4-FFF2-40B4-BE49-F238E27FC236}">
                <a16:creationId xmlns:a16="http://schemas.microsoft.com/office/drawing/2014/main" id="{A78AE9D0-98D2-4CAE-83A7-C5EF9001F2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A1D8F042-A28B-4AD5-AA12-6DDCD0F36BC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CE9C7790-913D-4BBF-9200-179FA6B7A6B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20164" name="Rectangle 6">
            <a:extLst>
              <a:ext uri="{FF2B5EF4-FFF2-40B4-BE49-F238E27FC236}">
                <a16:creationId xmlns:a16="http://schemas.microsoft.com/office/drawing/2014/main" id="{8E2E0D61-F40C-4F42-A7BF-DB4A146987D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20165" name="Rectangle 7">
            <a:extLst>
              <a:ext uri="{FF2B5EF4-FFF2-40B4-BE49-F238E27FC236}">
                <a16:creationId xmlns:a16="http://schemas.microsoft.com/office/drawing/2014/main" id="{DC627643-ED40-42E8-B106-80122C408B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12A8C52-C8EE-4903-9F10-5934D16C15D9}" type="slidenum">
              <a:rPr lang="en-US" altLang="en-US" sz="1200" b="0">
                <a:solidFill>
                  <a:schemeClr val="tx1"/>
                </a:solidFill>
              </a:rPr>
              <a:pPr/>
              <a:t>119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20166" name="Rectangle 4">
            <a:extLst>
              <a:ext uri="{FF2B5EF4-FFF2-40B4-BE49-F238E27FC236}">
                <a16:creationId xmlns:a16="http://schemas.microsoft.com/office/drawing/2014/main" id="{A0377040-58D7-4D60-8300-EE689B92BB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7" name="Rectangle 5">
            <a:extLst>
              <a:ext uri="{FF2B5EF4-FFF2-40B4-BE49-F238E27FC236}">
                <a16:creationId xmlns:a16="http://schemas.microsoft.com/office/drawing/2014/main" id="{635657F4-329F-475F-9F7F-8CE365819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F270949-19D0-4ABD-82BC-F3267106DA0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E358E034-558C-4FA8-A256-45B1FEF19AE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1508" name="Rectangle 6">
            <a:extLst>
              <a:ext uri="{FF2B5EF4-FFF2-40B4-BE49-F238E27FC236}">
                <a16:creationId xmlns:a16="http://schemas.microsoft.com/office/drawing/2014/main" id="{6756E163-68C0-424F-9DA3-31CA34879BD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1509" name="Rectangle 7">
            <a:extLst>
              <a:ext uri="{FF2B5EF4-FFF2-40B4-BE49-F238E27FC236}">
                <a16:creationId xmlns:a16="http://schemas.microsoft.com/office/drawing/2014/main" id="{50619937-FBB5-4113-826C-97B2897509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0DAA0C77-1555-4923-B413-2C99524B6985}" type="slidenum">
              <a:rPr lang="en-US" altLang="en-US" sz="1200" b="0">
                <a:solidFill>
                  <a:schemeClr val="tx1"/>
                </a:solidFill>
              </a:rPr>
              <a:pPr/>
              <a:t>12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1510" name="Rectangle 4">
            <a:extLst>
              <a:ext uri="{FF2B5EF4-FFF2-40B4-BE49-F238E27FC236}">
                <a16:creationId xmlns:a16="http://schemas.microsoft.com/office/drawing/2014/main" id="{CAD9EF94-367A-47DF-A885-D7CAE1397C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11" name="Rectangle 5">
            <a:extLst>
              <a:ext uri="{FF2B5EF4-FFF2-40B4-BE49-F238E27FC236}">
                <a16:creationId xmlns:a16="http://schemas.microsoft.com/office/drawing/2014/main" id="{C9EA9A50-0F45-4A4F-85EF-CA0441B351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770933"/>
            <a:ext cx="6255068" cy="4797340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>
            <a:extLst>
              <a:ext uri="{FF2B5EF4-FFF2-40B4-BE49-F238E27FC236}">
                <a16:creationId xmlns:a16="http://schemas.microsoft.com/office/drawing/2014/main" id="{D46161A6-81C3-4BE3-AD5E-3223A0E2D9D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7C74A9F4-68F3-4DF4-ABC8-F2011B2949F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23236" name="Rectangle 6">
            <a:extLst>
              <a:ext uri="{FF2B5EF4-FFF2-40B4-BE49-F238E27FC236}">
                <a16:creationId xmlns:a16="http://schemas.microsoft.com/office/drawing/2014/main" id="{87F1DBDD-9839-415C-AA00-E4D37455F25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23237" name="Rectangle 7">
            <a:extLst>
              <a:ext uri="{FF2B5EF4-FFF2-40B4-BE49-F238E27FC236}">
                <a16:creationId xmlns:a16="http://schemas.microsoft.com/office/drawing/2014/main" id="{FA48F869-5E44-42DB-90A0-6D5DF61E23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1240319-7129-4A1F-BF71-16307920B8A7}" type="slidenum">
              <a:rPr lang="en-US" altLang="en-US" sz="1200" b="0">
                <a:solidFill>
                  <a:schemeClr val="tx1"/>
                </a:solidFill>
              </a:rPr>
              <a:pPr/>
              <a:t>120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23238" name="Rectangle 2">
            <a:extLst>
              <a:ext uri="{FF2B5EF4-FFF2-40B4-BE49-F238E27FC236}">
                <a16:creationId xmlns:a16="http://schemas.microsoft.com/office/drawing/2014/main" id="{725C91E4-5A52-4A64-9FCE-8B3088F4CD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9" name="Rectangle 3">
            <a:extLst>
              <a:ext uri="{FF2B5EF4-FFF2-40B4-BE49-F238E27FC236}">
                <a16:creationId xmlns:a16="http://schemas.microsoft.com/office/drawing/2014/main" id="{3930A230-6DF9-4CB2-8082-6B9CCA66FB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>
            <a:extLst>
              <a:ext uri="{FF2B5EF4-FFF2-40B4-BE49-F238E27FC236}">
                <a16:creationId xmlns:a16="http://schemas.microsoft.com/office/drawing/2014/main" id="{BF380B3A-8441-4B34-8C5D-1577F9EB0ED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47993AE4-EC65-4A8E-9E60-DECBF64DA59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27332" name="Rectangle 6">
            <a:extLst>
              <a:ext uri="{FF2B5EF4-FFF2-40B4-BE49-F238E27FC236}">
                <a16:creationId xmlns:a16="http://schemas.microsoft.com/office/drawing/2014/main" id="{FBE4480E-B221-4095-9CD0-DA45F15D42D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27333" name="Rectangle 7">
            <a:extLst>
              <a:ext uri="{FF2B5EF4-FFF2-40B4-BE49-F238E27FC236}">
                <a16:creationId xmlns:a16="http://schemas.microsoft.com/office/drawing/2014/main" id="{2F52ACE2-6971-49B4-883D-436E9D9E50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A9D7CE08-4F8F-4147-A1E8-875A169B11E7}" type="slidenum">
              <a:rPr lang="en-US" altLang="en-US" sz="1200" b="0">
                <a:solidFill>
                  <a:schemeClr val="tx1"/>
                </a:solidFill>
              </a:rPr>
              <a:pPr/>
              <a:t>121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27334" name="Rectangle 2">
            <a:extLst>
              <a:ext uri="{FF2B5EF4-FFF2-40B4-BE49-F238E27FC236}">
                <a16:creationId xmlns:a16="http://schemas.microsoft.com/office/drawing/2014/main" id="{24EDABB9-E054-4A54-A57B-396BA73346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5" name="Rectangle 3">
            <a:extLst>
              <a:ext uri="{FF2B5EF4-FFF2-40B4-BE49-F238E27FC236}">
                <a16:creationId xmlns:a16="http://schemas.microsoft.com/office/drawing/2014/main" id="{9B048F73-3587-4463-B10B-38F42BF1CF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55998179-31D6-468A-8D47-E5E74CAFB12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40BED562-379D-4F5D-9D3D-9E063EE3607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29380" name="Rectangle 6">
            <a:extLst>
              <a:ext uri="{FF2B5EF4-FFF2-40B4-BE49-F238E27FC236}">
                <a16:creationId xmlns:a16="http://schemas.microsoft.com/office/drawing/2014/main" id="{FE4A8E53-207B-47DD-90B6-379C9B818DE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29381" name="Rectangle 7">
            <a:extLst>
              <a:ext uri="{FF2B5EF4-FFF2-40B4-BE49-F238E27FC236}">
                <a16:creationId xmlns:a16="http://schemas.microsoft.com/office/drawing/2014/main" id="{CD16D116-D184-461D-A90B-537DED6788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7ED658C-BD6F-467C-B68B-B6B0BBDC395A}" type="slidenum">
              <a:rPr lang="en-US" altLang="en-US" sz="1200" b="0">
                <a:solidFill>
                  <a:schemeClr val="tx1"/>
                </a:solidFill>
              </a:rPr>
              <a:pPr/>
              <a:t>122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29382" name="Rectangle 2">
            <a:extLst>
              <a:ext uri="{FF2B5EF4-FFF2-40B4-BE49-F238E27FC236}">
                <a16:creationId xmlns:a16="http://schemas.microsoft.com/office/drawing/2014/main" id="{D1E3D01C-4A54-4D36-B06B-4D5353E619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3" name="Rectangle 3">
            <a:extLst>
              <a:ext uri="{FF2B5EF4-FFF2-40B4-BE49-F238E27FC236}">
                <a16:creationId xmlns:a16="http://schemas.microsoft.com/office/drawing/2014/main" id="{B628DCFE-E949-462C-A0E9-9ADDED8566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55998179-31D6-468A-8D47-E5E74CAFB12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40BED562-379D-4F5D-9D3D-9E063EE3607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29380" name="Rectangle 6">
            <a:extLst>
              <a:ext uri="{FF2B5EF4-FFF2-40B4-BE49-F238E27FC236}">
                <a16:creationId xmlns:a16="http://schemas.microsoft.com/office/drawing/2014/main" id="{FE4A8E53-207B-47DD-90B6-379C9B818DE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29381" name="Rectangle 7">
            <a:extLst>
              <a:ext uri="{FF2B5EF4-FFF2-40B4-BE49-F238E27FC236}">
                <a16:creationId xmlns:a16="http://schemas.microsoft.com/office/drawing/2014/main" id="{CD16D116-D184-461D-A90B-537DED6788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7ED658C-BD6F-467C-B68B-B6B0BBDC395A}" type="slidenum">
              <a:rPr lang="en-US" altLang="en-US" sz="1200" b="0">
                <a:solidFill>
                  <a:schemeClr val="tx1"/>
                </a:solidFill>
              </a:rPr>
              <a:pPr/>
              <a:t>123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29382" name="Rectangle 2">
            <a:extLst>
              <a:ext uri="{FF2B5EF4-FFF2-40B4-BE49-F238E27FC236}">
                <a16:creationId xmlns:a16="http://schemas.microsoft.com/office/drawing/2014/main" id="{D1E3D01C-4A54-4D36-B06B-4D5353E619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3" name="Rectangle 3">
            <a:extLst>
              <a:ext uri="{FF2B5EF4-FFF2-40B4-BE49-F238E27FC236}">
                <a16:creationId xmlns:a16="http://schemas.microsoft.com/office/drawing/2014/main" id="{B628DCFE-E949-462C-A0E9-9ADDED8566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232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>
            <a:extLst>
              <a:ext uri="{FF2B5EF4-FFF2-40B4-BE49-F238E27FC236}">
                <a16:creationId xmlns:a16="http://schemas.microsoft.com/office/drawing/2014/main" id="{AD13552C-2783-4969-9885-04AD59CA3C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33475" name="Rectangle 3">
            <a:extLst>
              <a:ext uri="{FF2B5EF4-FFF2-40B4-BE49-F238E27FC236}">
                <a16:creationId xmlns:a16="http://schemas.microsoft.com/office/drawing/2014/main" id="{FCB26746-DC2F-4BB9-B999-4BF7A18A0EB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33476" name="Rectangle 6">
            <a:extLst>
              <a:ext uri="{FF2B5EF4-FFF2-40B4-BE49-F238E27FC236}">
                <a16:creationId xmlns:a16="http://schemas.microsoft.com/office/drawing/2014/main" id="{BD6FAE8D-AD83-4452-8E77-4D195ABAD34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33477" name="Rectangle 7">
            <a:extLst>
              <a:ext uri="{FF2B5EF4-FFF2-40B4-BE49-F238E27FC236}">
                <a16:creationId xmlns:a16="http://schemas.microsoft.com/office/drawing/2014/main" id="{DB716D91-508B-4D7D-A54D-8C8E23FFF4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845C403E-F180-4A3E-99CE-651498F2A52E}" type="slidenum">
              <a:rPr lang="en-US" altLang="en-US" sz="1200" b="0">
                <a:solidFill>
                  <a:schemeClr val="tx1"/>
                </a:solidFill>
              </a:rPr>
              <a:pPr/>
              <a:t>124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33478" name="Rectangle 2">
            <a:extLst>
              <a:ext uri="{FF2B5EF4-FFF2-40B4-BE49-F238E27FC236}">
                <a16:creationId xmlns:a16="http://schemas.microsoft.com/office/drawing/2014/main" id="{B14E9A13-D000-464D-B209-D086FA1826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9" name="Rectangle 3">
            <a:extLst>
              <a:ext uri="{FF2B5EF4-FFF2-40B4-BE49-F238E27FC236}">
                <a16:creationId xmlns:a16="http://schemas.microsoft.com/office/drawing/2014/main" id="{DA801E66-BD76-482B-9DE1-04EC19993F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90ECB561-F8F1-435D-938C-277405C11FC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3AE8AE7B-E7AC-40B3-9EE5-89B48B1597D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37572" name="Rectangle 6">
            <a:extLst>
              <a:ext uri="{FF2B5EF4-FFF2-40B4-BE49-F238E27FC236}">
                <a16:creationId xmlns:a16="http://schemas.microsoft.com/office/drawing/2014/main" id="{DEA340F4-BA84-45C1-991C-CC56B96E0C2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37573" name="Rectangle 7">
            <a:extLst>
              <a:ext uri="{FF2B5EF4-FFF2-40B4-BE49-F238E27FC236}">
                <a16:creationId xmlns:a16="http://schemas.microsoft.com/office/drawing/2014/main" id="{1E493B82-C0D8-490A-A4C1-A88929F64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8C3F351E-3D47-468C-91CF-A89647FA8197}" type="slidenum">
              <a:rPr lang="en-US" altLang="en-US" sz="1200" b="0">
                <a:solidFill>
                  <a:schemeClr val="tx1"/>
                </a:solidFill>
              </a:rPr>
              <a:pPr/>
              <a:t>125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37574" name="Rectangle 4">
            <a:extLst>
              <a:ext uri="{FF2B5EF4-FFF2-40B4-BE49-F238E27FC236}">
                <a16:creationId xmlns:a16="http://schemas.microsoft.com/office/drawing/2014/main" id="{39C81235-6F10-4FEA-B525-8E178E11C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5" name="Rectangle 5">
            <a:extLst>
              <a:ext uri="{FF2B5EF4-FFF2-40B4-BE49-F238E27FC236}">
                <a16:creationId xmlns:a16="http://schemas.microsoft.com/office/drawing/2014/main" id="{D520E2A8-C3F7-47E5-92A8-19FAF6BBB9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:a16="http://schemas.microsoft.com/office/drawing/2014/main" id="{6407E92E-C40B-4CF9-9149-C621886CE62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41667" name="Rectangle 3">
            <a:extLst>
              <a:ext uri="{FF2B5EF4-FFF2-40B4-BE49-F238E27FC236}">
                <a16:creationId xmlns:a16="http://schemas.microsoft.com/office/drawing/2014/main" id="{8D3D38D8-D844-4C11-A726-99724F08FEC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41668" name="Rectangle 6">
            <a:extLst>
              <a:ext uri="{FF2B5EF4-FFF2-40B4-BE49-F238E27FC236}">
                <a16:creationId xmlns:a16="http://schemas.microsoft.com/office/drawing/2014/main" id="{960AD212-42FE-4DDC-9ADD-E7C1EE96144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41669" name="Rectangle 7">
            <a:extLst>
              <a:ext uri="{FF2B5EF4-FFF2-40B4-BE49-F238E27FC236}">
                <a16:creationId xmlns:a16="http://schemas.microsoft.com/office/drawing/2014/main" id="{503235C8-5BBC-4C9B-BF26-018E5B96DB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9C3DEA7-18FF-420F-B210-14F315EE4DC0}" type="slidenum">
              <a:rPr lang="en-US" altLang="en-US" sz="1200" b="0">
                <a:solidFill>
                  <a:schemeClr val="tx1"/>
                </a:solidFill>
              </a:rPr>
              <a:pPr/>
              <a:t>126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41670" name="Rectangle 2">
            <a:extLst>
              <a:ext uri="{FF2B5EF4-FFF2-40B4-BE49-F238E27FC236}">
                <a16:creationId xmlns:a16="http://schemas.microsoft.com/office/drawing/2014/main" id="{54603D09-C26D-49F5-B723-76C711F4D9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71" name="Rectangle 3">
            <a:extLst>
              <a:ext uri="{FF2B5EF4-FFF2-40B4-BE49-F238E27FC236}">
                <a16:creationId xmlns:a16="http://schemas.microsoft.com/office/drawing/2014/main" id="{B379326E-817C-45A4-B21F-A1AFAB0D5A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ctr"/>
            <a:endParaRPr lang="en-US" alt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7557FBC7-2683-4602-BE25-710A2C75CFA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43715" name="Rectangle 3">
            <a:extLst>
              <a:ext uri="{FF2B5EF4-FFF2-40B4-BE49-F238E27FC236}">
                <a16:creationId xmlns:a16="http://schemas.microsoft.com/office/drawing/2014/main" id="{07FF6AF9-3FB6-49EF-BBD3-3F6C37FBD0D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43716" name="Rectangle 6">
            <a:extLst>
              <a:ext uri="{FF2B5EF4-FFF2-40B4-BE49-F238E27FC236}">
                <a16:creationId xmlns:a16="http://schemas.microsoft.com/office/drawing/2014/main" id="{2A006C9F-3170-408A-8DDB-75EFC8F243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43717" name="Rectangle 7">
            <a:extLst>
              <a:ext uri="{FF2B5EF4-FFF2-40B4-BE49-F238E27FC236}">
                <a16:creationId xmlns:a16="http://schemas.microsoft.com/office/drawing/2014/main" id="{97740F8A-AA00-45AF-BBB2-D26C40D435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7E517BBA-A542-4828-9F29-A35C9C506262}" type="slidenum">
              <a:rPr lang="en-US" altLang="en-US" sz="1200" b="0">
                <a:solidFill>
                  <a:schemeClr val="tx1"/>
                </a:solidFill>
              </a:rPr>
              <a:pPr/>
              <a:t>127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43718" name="Rectangle 2050">
            <a:extLst>
              <a:ext uri="{FF2B5EF4-FFF2-40B4-BE49-F238E27FC236}">
                <a16:creationId xmlns:a16="http://schemas.microsoft.com/office/drawing/2014/main" id="{CD0E21DD-486F-4D07-A576-BAC85CA1BE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9" name="Rectangle 2051">
            <a:extLst>
              <a:ext uri="{FF2B5EF4-FFF2-40B4-BE49-F238E27FC236}">
                <a16:creationId xmlns:a16="http://schemas.microsoft.com/office/drawing/2014/main" id="{AE407321-336B-4E67-90E8-3002291CC2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1DA4D01F-07A8-4F2A-9DBE-6F0CF58D54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CD292DC7-32C3-4B8B-A20E-8AEC439D312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45764" name="Rectangle 6">
            <a:extLst>
              <a:ext uri="{FF2B5EF4-FFF2-40B4-BE49-F238E27FC236}">
                <a16:creationId xmlns:a16="http://schemas.microsoft.com/office/drawing/2014/main" id="{37D25C13-546A-469F-9C44-8582728030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45765" name="Rectangle 7">
            <a:extLst>
              <a:ext uri="{FF2B5EF4-FFF2-40B4-BE49-F238E27FC236}">
                <a16:creationId xmlns:a16="http://schemas.microsoft.com/office/drawing/2014/main" id="{E91168E7-D67A-48D4-A4BE-ED7DD8A35D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E105536-F232-40CA-98D7-A2901CB6A8D9}" type="slidenum">
              <a:rPr lang="en-US" altLang="en-US" sz="1200" b="0">
                <a:solidFill>
                  <a:schemeClr val="tx1"/>
                </a:solidFill>
              </a:rPr>
              <a:pPr/>
              <a:t>128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45766" name="Rectangle 2">
            <a:extLst>
              <a:ext uri="{FF2B5EF4-FFF2-40B4-BE49-F238E27FC236}">
                <a16:creationId xmlns:a16="http://schemas.microsoft.com/office/drawing/2014/main" id="{4B52FE75-297F-4998-B7B8-91179AC5AC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7" name="Rectangle 3">
            <a:extLst>
              <a:ext uri="{FF2B5EF4-FFF2-40B4-BE49-F238E27FC236}">
                <a16:creationId xmlns:a16="http://schemas.microsoft.com/office/drawing/2014/main" id="{A2EEE915-08DF-4B00-9D5F-41EC7DF4EF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3573DE20-34A9-4D90-8559-8FCBB37F7DB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47811" name="Rectangle 3">
            <a:extLst>
              <a:ext uri="{FF2B5EF4-FFF2-40B4-BE49-F238E27FC236}">
                <a16:creationId xmlns:a16="http://schemas.microsoft.com/office/drawing/2014/main" id="{80F4ED32-9804-49D7-A01C-988B9B72D5B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47812" name="Rectangle 6">
            <a:extLst>
              <a:ext uri="{FF2B5EF4-FFF2-40B4-BE49-F238E27FC236}">
                <a16:creationId xmlns:a16="http://schemas.microsoft.com/office/drawing/2014/main" id="{900C5BB9-5F39-4315-A961-C862A8D9FB3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47813" name="Rectangle 7">
            <a:extLst>
              <a:ext uri="{FF2B5EF4-FFF2-40B4-BE49-F238E27FC236}">
                <a16:creationId xmlns:a16="http://schemas.microsoft.com/office/drawing/2014/main" id="{E8D9E63A-8D12-4582-A8D1-8BCA2C9CED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D91B1EC-D32A-4E66-B422-88872CCA81EC}" type="slidenum">
              <a:rPr lang="en-US" altLang="en-US" sz="1200" b="0">
                <a:solidFill>
                  <a:schemeClr val="tx1"/>
                </a:solidFill>
              </a:rPr>
              <a:pPr/>
              <a:t>129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47814" name="Rectangle 1028">
            <a:extLst>
              <a:ext uri="{FF2B5EF4-FFF2-40B4-BE49-F238E27FC236}">
                <a16:creationId xmlns:a16="http://schemas.microsoft.com/office/drawing/2014/main" id="{6A27F3EB-7B69-48BB-9F58-DA3EF0AEF7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5" name="Rectangle 1029">
            <a:extLst>
              <a:ext uri="{FF2B5EF4-FFF2-40B4-BE49-F238E27FC236}">
                <a16:creationId xmlns:a16="http://schemas.microsoft.com/office/drawing/2014/main" id="{642CB941-05CD-40C7-A225-78FC87A17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1BE4832-8418-46C7-A251-6241BBE051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60396120-057C-4F1D-A72A-DA9BCB4C23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3556" name="Rectangle 6">
            <a:extLst>
              <a:ext uri="{FF2B5EF4-FFF2-40B4-BE49-F238E27FC236}">
                <a16:creationId xmlns:a16="http://schemas.microsoft.com/office/drawing/2014/main" id="{40D6EC86-E720-4F10-A28F-C8E6E3C4F4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3557" name="Rectangle 7">
            <a:extLst>
              <a:ext uri="{FF2B5EF4-FFF2-40B4-BE49-F238E27FC236}">
                <a16:creationId xmlns:a16="http://schemas.microsoft.com/office/drawing/2014/main" id="{97A5646C-E596-4FD5-92B7-A15FC8635C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C15A80A-EDD5-435D-A0BD-D1BE053AB9D7}" type="slidenum">
              <a:rPr lang="en-US" altLang="en-US" sz="1200" b="0">
                <a:solidFill>
                  <a:schemeClr val="tx1"/>
                </a:solidFill>
              </a:rPr>
              <a:pPr/>
              <a:t>13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3558" name="Rectangle 2">
            <a:extLst>
              <a:ext uri="{FF2B5EF4-FFF2-40B4-BE49-F238E27FC236}">
                <a16:creationId xmlns:a16="http://schemas.microsoft.com/office/drawing/2014/main" id="{87D1FA82-BCE0-4BE4-A0B7-094ACF87EE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9" name="Rectangle 3">
            <a:extLst>
              <a:ext uri="{FF2B5EF4-FFF2-40B4-BE49-F238E27FC236}">
                <a16:creationId xmlns:a16="http://schemas.microsoft.com/office/drawing/2014/main" id="{5319970E-7CB0-4617-9C52-83A85370B1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13C38A42-53A9-4EAA-8859-004CF23A762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6D36870F-67D9-4117-9A76-948B2B3F31D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51908" name="Rectangle 6">
            <a:extLst>
              <a:ext uri="{FF2B5EF4-FFF2-40B4-BE49-F238E27FC236}">
                <a16:creationId xmlns:a16="http://schemas.microsoft.com/office/drawing/2014/main" id="{C756E7BA-2C5B-496F-A83C-A820262A29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51909" name="Rectangle 7">
            <a:extLst>
              <a:ext uri="{FF2B5EF4-FFF2-40B4-BE49-F238E27FC236}">
                <a16:creationId xmlns:a16="http://schemas.microsoft.com/office/drawing/2014/main" id="{59E2DD55-FD71-4FE1-B2C8-721839F6AA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ADB9E328-07C8-4FE3-A04A-86B3F7C7CB6C}" type="slidenum">
              <a:rPr lang="en-US" altLang="en-US" sz="1200" b="0">
                <a:solidFill>
                  <a:schemeClr val="tx1"/>
                </a:solidFill>
              </a:rPr>
              <a:pPr/>
              <a:t>130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51910" name="Rectangle 2">
            <a:extLst>
              <a:ext uri="{FF2B5EF4-FFF2-40B4-BE49-F238E27FC236}">
                <a16:creationId xmlns:a16="http://schemas.microsoft.com/office/drawing/2014/main" id="{DAE5E700-FB70-4B97-98C2-71F63AE213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11" name="Rectangle 3">
            <a:extLst>
              <a:ext uri="{FF2B5EF4-FFF2-40B4-BE49-F238E27FC236}">
                <a16:creationId xmlns:a16="http://schemas.microsoft.com/office/drawing/2014/main" id="{822B7119-EEA4-456D-AF2E-FE82627F27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640A922D-8C4D-464A-8A3B-87AE8DB6574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53FA6FC9-C832-4D41-A206-58D0A772180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53956" name="Rectangle 6">
            <a:extLst>
              <a:ext uri="{FF2B5EF4-FFF2-40B4-BE49-F238E27FC236}">
                <a16:creationId xmlns:a16="http://schemas.microsoft.com/office/drawing/2014/main" id="{3F9773C0-CF97-48C4-8C34-B4379BC31C7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53957" name="Rectangle 7">
            <a:extLst>
              <a:ext uri="{FF2B5EF4-FFF2-40B4-BE49-F238E27FC236}">
                <a16:creationId xmlns:a16="http://schemas.microsoft.com/office/drawing/2014/main" id="{CEF296D4-AED9-43B5-BF59-5014D7A856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FA28048-F6DF-4D1A-9117-8ABF322F84AA}" type="slidenum">
              <a:rPr lang="en-US" altLang="en-US" sz="1200" b="0">
                <a:solidFill>
                  <a:schemeClr val="tx1"/>
                </a:solidFill>
              </a:rPr>
              <a:pPr/>
              <a:t>131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53958" name="Rectangle 2">
            <a:extLst>
              <a:ext uri="{FF2B5EF4-FFF2-40B4-BE49-F238E27FC236}">
                <a16:creationId xmlns:a16="http://schemas.microsoft.com/office/drawing/2014/main" id="{D09FF6CA-CF5A-4D1F-9A7B-2F49CC7DE5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9" name="Rectangle 3">
            <a:extLst>
              <a:ext uri="{FF2B5EF4-FFF2-40B4-BE49-F238E27FC236}">
                <a16:creationId xmlns:a16="http://schemas.microsoft.com/office/drawing/2014/main" id="{43A7A293-13E6-4E5F-84C1-4AFD28503D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>
            <a:extLst>
              <a:ext uri="{FF2B5EF4-FFF2-40B4-BE49-F238E27FC236}">
                <a16:creationId xmlns:a16="http://schemas.microsoft.com/office/drawing/2014/main" id="{C649CB11-54A2-4C8A-B039-43A5B0E6E84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56003" name="Rectangle 3">
            <a:extLst>
              <a:ext uri="{FF2B5EF4-FFF2-40B4-BE49-F238E27FC236}">
                <a16:creationId xmlns:a16="http://schemas.microsoft.com/office/drawing/2014/main" id="{C21DF54A-CD60-4042-A57D-D948CEB393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56004" name="Rectangle 6">
            <a:extLst>
              <a:ext uri="{FF2B5EF4-FFF2-40B4-BE49-F238E27FC236}">
                <a16:creationId xmlns:a16="http://schemas.microsoft.com/office/drawing/2014/main" id="{8A05C0AA-5DA1-4D3E-9E32-DCDE4D5F704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56005" name="Rectangle 7">
            <a:extLst>
              <a:ext uri="{FF2B5EF4-FFF2-40B4-BE49-F238E27FC236}">
                <a16:creationId xmlns:a16="http://schemas.microsoft.com/office/drawing/2014/main" id="{8322C0F0-C052-4110-8DFF-ECDF86761C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DCA2BDB-B7DB-42E8-B6BD-8DB67459401A}" type="slidenum">
              <a:rPr lang="en-US" altLang="en-US" sz="1200" b="0">
                <a:solidFill>
                  <a:schemeClr val="tx1"/>
                </a:solidFill>
              </a:rPr>
              <a:pPr/>
              <a:t>132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56006" name="Rectangle 2">
            <a:extLst>
              <a:ext uri="{FF2B5EF4-FFF2-40B4-BE49-F238E27FC236}">
                <a16:creationId xmlns:a16="http://schemas.microsoft.com/office/drawing/2014/main" id="{F108171C-B457-47A5-9C53-30797BF213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7" name="Rectangle 3">
            <a:extLst>
              <a:ext uri="{FF2B5EF4-FFF2-40B4-BE49-F238E27FC236}">
                <a16:creationId xmlns:a16="http://schemas.microsoft.com/office/drawing/2014/main" id="{F4EB5F88-393F-452B-9CFE-E50B0F1553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519112"/>
            <a:ext cx="6023398" cy="5584677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>
            <a:extLst>
              <a:ext uri="{FF2B5EF4-FFF2-40B4-BE49-F238E27FC236}">
                <a16:creationId xmlns:a16="http://schemas.microsoft.com/office/drawing/2014/main" id="{EDF7A630-A0C5-49F9-A403-DF6621C86ED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60099" name="Rectangle 3">
            <a:extLst>
              <a:ext uri="{FF2B5EF4-FFF2-40B4-BE49-F238E27FC236}">
                <a16:creationId xmlns:a16="http://schemas.microsoft.com/office/drawing/2014/main" id="{35AE6F31-DD07-4897-83F4-4FEBA2C2EBC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60100" name="Rectangle 6">
            <a:extLst>
              <a:ext uri="{FF2B5EF4-FFF2-40B4-BE49-F238E27FC236}">
                <a16:creationId xmlns:a16="http://schemas.microsoft.com/office/drawing/2014/main" id="{0EA0B9EB-412F-4C27-80D9-AF5358EE57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60101" name="Rectangle 7">
            <a:extLst>
              <a:ext uri="{FF2B5EF4-FFF2-40B4-BE49-F238E27FC236}">
                <a16:creationId xmlns:a16="http://schemas.microsoft.com/office/drawing/2014/main" id="{64C402B1-2A41-4EBE-88C7-1B234FE785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2B1548FC-7FD8-47F3-B1F0-4331107A107F}" type="slidenum">
              <a:rPr lang="en-US" altLang="en-US" sz="1200" b="0">
                <a:solidFill>
                  <a:schemeClr val="tx1"/>
                </a:solidFill>
              </a:rPr>
              <a:pPr/>
              <a:t>133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60102" name="Rectangle 2">
            <a:extLst>
              <a:ext uri="{FF2B5EF4-FFF2-40B4-BE49-F238E27FC236}">
                <a16:creationId xmlns:a16="http://schemas.microsoft.com/office/drawing/2014/main" id="{E0DDE14E-C617-4190-AA60-6DE688363A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3" name="Rectangle 3">
            <a:extLst>
              <a:ext uri="{FF2B5EF4-FFF2-40B4-BE49-F238E27FC236}">
                <a16:creationId xmlns:a16="http://schemas.microsoft.com/office/drawing/2014/main" id="{C65864A2-FD48-4476-B286-34F5B3E55E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>
            <a:extLst>
              <a:ext uri="{FF2B5EF4-FFF2-40B4-BE49-F238E27FC236}">
                <a16:creationId xmlns:a16="http://schemas.microsoft.com/office/drawing/2014/main" id="{AC3D8C5D-6691-4624-9105-1D539E5F7DE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62147" name="Rectangle 3">
            <a:extLst>
              <a:ext uri="{FF2B5EF4-FFF2-40B4-BE49-F238E27FC236}">
                <a16:creationId xmlns:a16="http://schemas.microsoft.com/office/drawing/2014/main" id="{38B6C418-9FA1-410A-942C-1DA3BC8D2E0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62148" name="Rectangle 6">
            <a:extLst>
              <a:ext uri="{FF2B5EF4-FFF2-40B4-BE49-F238E27FC236}">
                <a16:creationId xmlns:a16="http://schemas.microsoft.com/office/drawing/2014/main" id="{299B5C01-9B57-42A0-92EF-0CA21CDC792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62149" name="Rectangle 7">
            <a:extLst>
              <a:ext uri="{FF2B5EF4-FFF2-40B4-BE49-F238E27FC236}">
                <a16:creationId xmlns:a16="http://schemas.microsoft.com/office/drawing/2014/main" id="{6098E3E3-10E1-4A75-86BF-B7EE5C0175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35C1CE2-A992-4FA6-B6EE-77654B7CE95D}" type="slidenum">
              <a:rPr lang="en-US" altLang="en-US" sz="1200" b="0">
                <a:solidFill>
                  <a:schemeClr val="tx1"/>
                </a:solidFill>
              </a:rPr>
              <a:pPr/>
              <a:t>134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62150" name="Rectangle 2">
            <a:extLst>
              <a:ext uri="{FF2B5EF4-FFF2-40B4-BE49-F238E27FC236}">
                <a16:creationId xmlns:a16="http://schemas.microsoft.com/office/drawing/2014/main" id="{71CAC3BB-7DAE-494A-A930-B5D0FE072C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51" name="Rectangle 3">
            <a:extLst>
              <a:ext uri="{FF2B5EF4-FFF2-40B4-BE49-F238E27FC236}">
                <a16:creationId xmlns:a16="http://schemas.microsoft.com/office/drawing/2014/main" id="{88F8AACB-F771-478E-A2B5-7EBFA0B932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>
            <a:extLst>
              <a:ext uri="{FF2B5EF4-FFF2-40B4-BE49-F238E27FC236}">
                <a16:creationId xmlns:a16="http://schemas.microsoft.com/office/drawing/2014/main" id="{5CBA9CAD-213F-465B-AB29-7D433830C6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64195" name="Rectangle 3">
            <a:extLst>
              <a:ext uri="{FF2B5EF4-FFF2-40B4-BE49-F238E27FC236}">
                <a16:creationId xmlns:a16="http://schemas.microsoft.com/office/drawing/2014/main" id="{E8D0B1DB-8595-4911-A391-8CD057D1B43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64196" name="Rectangle 6">
            <a:extLst>
              <a:ext uri="{FF2B5EF4-FFF2-40B4-BE49-F238E27FC236}">
                <a16:creationId xmlns:a16="http://schemas.microsoft.com/office/drawing/2014/main" id="{DD5DDBD9-DA07-48B0-9017-F815CE85A33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64197" name="Rectangle 7">
            <a:extLst>
              <a:ext uri="{FF2B5EF4-FFF2-40B4-BE49-F238E27FC236}">
                <a16:creationId xmlns:a16="http://schemas.microsoft.com/office/drawing/2014/main" id="{E85364C0-ACF3-4814-B3D9-52346EA5AD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3AB062F-FDBA-471D-A70C-D4FA736078E6}" type="slidenum">
              <a:rPr lang="en-US" altLang="en-US" sz="1200" b="0">
                <a:solidFill>
                  <a:schemeClr val="tx1"/>
                </a:solidFill>
              </a:rPr>
              <a:pPr/>
              <a:t>135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64198" name="Rectangle 9">
            <a:extLst>
              <a:ext uri="{FF2B5EF4-FFF2-40B4-BE49-F238E27FC236}">
                <a16:creationId xmlns:a16="http://schemas.microsoft.com/office/drawing/2014/main" id="{14A01DAA-AA63-4BB2-9AA2-449F795BBD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9" name="Rectangle 10">
            <a:extLst>
              <a:ext uri="{FF2B5EF4-FFF2-40B4-BE49-F238E27FC236}">
                <a16:creationId xmlns:a16="http://schemas.microsoft.com/office/drawing/2014/main" id="{5725B428-7C95-4CF2-AD6B-A265819CFA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519112"/>
            <a:ext cx="6100621" cy="5202165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>
            <a:extLst>
              <a:ext uri="{FF2B5EF4-FFF2-40B4-BE49-F238E27FC236}">
                <a16:creationId xmlns:a16="http://schemas.microsoft.com/office/drawing/2014/main" id="{4DAECA5F-D2FB-4492-89FA-2A825B94B6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68291" name="Rectangle 3">
            <a:extLst>
              <a:ext uri="{FF2B5EF4-FFF2-40B4-BE49-F238E27FC236}">
                <a16:creationId xmlns:a16="http://schemas.microsoft.com/office/drawing/2014/main" id="{18B939AA-D15C-43C0-97D2-EF3FF248274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68292" name="Rectangle 6">
            <a:extLst>
              <a:ext uri="{FF2B5EF4-FFF2-40B4-BE49-F238E27FC236}">
                <a16:creationId xmlns:a16="http://schemas.microsoft.com/office/drawing/2014/main" id="{C2E63CE0-F340-40D5-AC88-280FD95B05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68293" name="Rectangle 7">
            <a:extLst>
              <a:ext uri="{FF2B5EF4-FFF2-40B4-BE49-F238E27FC236}">
                <a16:creationId xmlns:a16="http://schemas.microsoft.com/office/drawing/2014/main" id="{A65DA841-9D39-4B36-9982-14FEF15EB2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CBC5AA3-D349-4E68-ABC9-C32BE80B6268}" type="slidenum">
              <a:rPr lang="en-US" altLang="en-US" sz="1200" b="0">
                <a:solidFill>
                  <a:schemeClr val="tx1"/>
                </a:solidFill>
              </a:rPr>
              <a:pPr/>
              <a:t>136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68294" name="Rectangle 2">
            <a:extLst>
              <a:ext uri="{FF2B5EF4-FFF2-40B4-BE49-F238E27FC236}">
                <a16:creationId xmlns:a16="http://schemas.microsoft.com/office/drawing/2014/main" id="{EF4149BF-1E93-4974-BC3B-5444A4DC58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5" name="Rectangle 3">
            <a:extLst>
              <a:ext uri="{FF2B5EF4-FFF2-40B4-BE49-F238E27FC236}">
                <a16:creationId xmlns:a16="http://schemas.microsoft.com/office/drawing/2014/main" id="{B51345A3-ED00-442E-A475-3DFEA86A4B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>
            <a:extLst>
              <a:ext uri="{FF2B5EF4-FFF2-40B4-BE49-F238E27FC236}">
                <a16:creationId xmlns:a16="http://schemas.microsoft.com/office/drawing/2014/main" id="{09DD4C0A-CEA6-4226-A14B-46C1376A9E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70339" name="Rectangle 3">
            <a:extLst>
              <a:ext uri="{FF2B5EF4-FFF2-40B4-BE49-F238E27FC236}">
                <a16:creationId xmlns:a16="http://schemas.microsoft.com/office/drawing/2014/main" id="{4CB7FCDA-6EA2-4069-8EB3-0A0FD8F09D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70340" name="Rectangle 6">
            <a:extLst>
              <a:ext uri="{FF2B5EF4-FFF2-40B4-BE49-F238E27FC236}">
                <a16:creationId xmlns:a16="http://schemas.microsoft.com/office/drawing/2014/main" id="{8B143AA7-70A5-47D4-824D-771743AA9F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70341" name="Rectangle 7">
            <a:extLst>
              <a:ext uri="{FF2B5EF4-FFF2-40B4-BE49-F238E27FC236}">
                <a16:creationId xmlns:a16="http://schemas.microsoft.com/office/drawing/2014/main" id="{D8C01F43-3CC9-4561-BB87-F630A34C12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A4FC951D-C428-4F75-A591-C160EB4E15D1}" type="slidenum">
              <a:rPr lang="en-US" altLang="en-US" sz="1200" b="0">
                <a:solidFill>
                  <a:schemeClr val="tx1"/>
                </a:solidFill>
              </a:rPr>
              <a:pPr/>
              <a:t>137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70342" name="Rectangle 2">
            <a:extLst>
              <a:ext uri="{FF2B5EF4-FFF2-40B4-BE49-F238E27FC236}">
                <a16:creationId xmlns:a16="http://schemas.microsoft.com/office/drawing/2014/main" id="{CF8FC780-0563-4A33-8824-CB4DDB7250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43" name="Rectangle 3">
            <a:extLst>
              <a:ext uri="{FF2B5EF4-FFF2-40B4-BE49-F238E27FC236}">
                <a16:creationId xmlns:a16="http://schemas.microsoft.com/office/drawing/2014/main" id="{C3D2FD6F-EDE0-48B5-8EAF-D4760BC3F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>
            <a:extLst>
              <a:ext uri="{FF2B5EF4-FFF2-40B4-BE49-F238E27FC236}">
                <a16:creationId xmlns:a16="http://schemas.microsoft.com/office/drawing/2014/main" id="{FAEF46E4-7E31-41CF-8749-7F2465D06A1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72387" name="Rectangle 3">
            <a:extLst>
              <a:ext uri="{FF2B5EF4-FFF2-40B4-BE49-F238E27FC236}">
                <a16:creationId xmlns:a16="http://schemas.microsoft.com/office/drawing/2014/main" id="{86B241A8-F842-4712-9EBA-E37A1A69E55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72388" name="Rectangle 6">
            <a:extLst>
              <a:ext uri="{FF2B5EF4-FFF2-40B4-BE49-F238E27FC236}">
                <a16:creationId xmlns:a16="http://schemas.microsoft.com/office/drawing/2014/main" id="{6DF2C0C0-FA58-4B8D-871A-EAE228F5D7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72389" name="Rectangle 7">
            <a:extLst>
              <a:ext uri="{FF2B5EF4-FFF2-40B4-BE49-F238E27FC236}">
                <a16:creationId xmlns:a16="http://schemas.microsoft.com/office/drawing/2014/main" id="{5D9AA4F0-577F-4708-A870-3F39095BBB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0019275-CAC2-469D-A475-5EAF0202C14A}" type="slidenum">
              <a:rPr lang="en-US" altLang="en-US" sz="1200" b="0">
                <a:solidFill>
                  <a:schemeClr val="tx1"/>
                </a:solidFill>
              </a:rPr>
              <a:pPr/>
              <a:t>138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72390" name="Rectangle 2">
            <a:extLst>
              <a:ext uri="{FF2B5EF4-FFF2-40B4-BE49-F238E27FC236}">
                <a16:creationId xmlns:a16="http://schemas.microsoft.com/office/drawing/2014/main" id="{C897E05E-9A9E-4478-944B-41BB6DE1E2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91" name="Rectangle 3">
            <a:extLst>
              <a:ext uri="{FF2B5EF4-FFF2-40B4-BE49-F238E27FC236}">
                <a16:creationId xmlns:a16="http://schemas.microsoft.com/office/drawing/2014/main" id="{025544B3-7309-4390-9EF9-62DBBF13F3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>
            <a:extLst>
              <a:ext uri="{FF2B5EF4-FFF2-40B4-BE49-F238E27FC236}">
                <a16:creationId xmlns:a16="http://schemas.microsoft.com/office/drawing/2014/main" id="{F7D3B359-4FC7-4D10-B723-7774D10A0AB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76483" name="Rectangle 3">
            <a:extLst>
              <a:ext uri="{FF2B5EF4-FFF2-40B4-BE49-F238E27FC236}">
                <a16:creationId xmlns:a16="http://schemas.microsoft.com/office/drawing/2014/main" id="{8F8E68C4-B43E-4213-A70E-84144DB76AF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76484" name="Rectangle 6">
            <a:extLst>
              <a:ext uri="{FF2B5EF4-FFF2-40B4-BE49-F238E27FC236}">
                <a16:creationId xmlns:a16="http://schemas.microsoft.com/office/drawing/2014/main" id="{D4C004DC-49C4-49CF-85E9-9826B10E5D8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76485" name="Rectangle 7">
            <a:extLst>
              <a:ext uri="{FF2B5EF4-FFF2-40B4-BE49-F238E27FC236}">
                <a16:creationId xmlns:a16="http://schemas.microsoft.com/office/drawing/2014/main" id="{ABB9A90C-50A7-49E6-B988-C4219E250D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CFCF7FA-2E00-491B-907B-7C74AE5524E0}" type="slidenum">
              <a:rPr lang="en-US" altLang="en-US" sz="1200" b="0">
                <a:solidFill>
                  <a:schemeClr val="tx1"/>
                </a:solidFill>
              </a:rPr>
              <a:pPr/>
              <a:t>139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76486" name="Rectangle 2">
            <a:extLst>
              <a:ext uri="{FF2B5EF4-FFF2-40B4-BE49-F238E27FC236}">
                <a16:creationId xmlns:a16="http://schemas.microsoft.com/office/drawing/2014/main" id="{BA098412-01B1-4D35-AFF2-5E14210E52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7" name="Rectangle 3">
            <a:extLst>
              <a:ext uri="{FF2B5EF4-FFF2-40B4-BE49-F238E27FC236}">
                <a16:creationId xmlns:a16="http://schemas.microsoft.com/office/drawing/2014/main" id="{CE98B2AE-2776-4FAB-8643-A10CFD8ABB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B68CA39-44FC-4BB0-BD65-593A64CB95B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78570F90-C791-4E1C-8096-1631658EE3C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5604" name="Rectangle 6">
            <a:extLst>
              <a:ext uri="{FF2B5EF4-FFF2-40B4-BE49-F238E27FC236}">
                <a16:creationId xmlns:a16="http://schemas.microsoft.com/office/drawing/2014/main" id="{0D068942-61BF-40EB-A633-BADA1F85D3B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5605" name="Rectangle 7">
            <a:extLst>
              <a:ext uri="{FF2B5EF4-FFF2-40B4-BE49-F238E27FC236}">
                <a16:creationId xmlns:a16="http://schemas.microsoft.com/office/drawing/2014/main" id="{0D78DBE4-C858-497B-A265-BCDE8D2771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127AFA3-A85C-48EB-B7C4-3D5A99FE1240}" type="slidenum">
              <a:rPr lang="en-US" altLang="en-US" sz="1200" b="0">
                <a:solidFill>
                  <a:schemeClr val="tx1"/>
                </a:solidFill>
              </a:rPr>
              <a:pPr/>
              <a:t>14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5606" name="Rectangle 4">
            <a:extLst>
              <a:ext uri="{FF2B5EF4-FFF2-40B4-BE49-F238E27FC236}">
                <a16:creationId xmlns:a16="http://schemas.microsoft.com/office/drawing/2014/main" id="{C2F4FB79-7DE5-4129-8172-1C0988C82E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7" name="Rectangle 5">
            <a:extLst>
              <a:ext uri="{FF2B5EF4-FFF2-40B4-BE49-F238E27FC236}">
                <a16:creationId xmlns:a16="http://schemas.microsoft.com/office/drawing/2014/main" id="{D23EFACB-8640-4883-A04B-940EEC82E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>
            <a:extLst>
              <a:ext uri="{FF2B5EF4-FFF2-40B4-BE49-F238E27FC236}">
                <a16:creationId xmlns:a16="http://schemas.microsoft.com/office/drawing/2014/main" id="{E3FD03A8-8174-41A4-BD96-260720A38F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78531" name="Rectangle 3">
            <a:extLst>
              <a:ext uri="{FF2B5EF4-FFF2-40B4-BE49-F238E27FC236}">
                <a16:creationId xmlns:a16="http://schemas.microsoft.com/office/drawing/2014/main" id="{7F4D955C-83B1-48E5-9596-5015FF343B0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78532" name="Rectangle 6">
            <a:extLst>
              <a:ext uri="{FF2B5EF4-FFF2-40B4-BE49-F238E27FC236}">
                <a16:creationId xmlns:a16="http://schemas.microsoft.com/office/drawing/2014/main" id="{2DC655FB-124E-485A-8A0A-4AB847F1B8A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78533" name="Rectangle 7">
            <a:extLst>
              <a:ext uri="{FF2B5EF4-FFF2-40B4-BE49-F238E27FC236}">
                <a16:creationId xmlns:a16="http://schemas.microsoft.com/office/drawing/2014/main" id="{0D04B0EC-33FD-4B61-AFE7-CA63966807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CFA77DF-A162-42FC-A40D-BD83E32296ED}" type="slidenum">
              <a:rPr lang="en-US" altLang="en-US" sz="1200" b="0">
                <a:solidFill>
                  <a:schemeClr val="tx1"/>
                </a:solidFill>
              </a:rPr>
              <a:pPr/>
              <a:t>140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78534" name="Rectangle 2">
            <a:extLst>
              <a:ext uri="{FF2B5EF4-FFF2-40B4-BE49-F238E27FC236}">
                <a16:creationId xmlns:a16="http://schemas.microsoft.com/office/drawing/2014/main" id="{9EA981DA-1AC2-481D-8423-A809B6C47C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78535" name="Rectangle 3">
            <a:extLst>
              <a:ext uri="{FF2B5EF4-FFF2-40B4-BE49-F238E27FC236}">
                <a16:creationId xmlns:a16="http://schemas.microsoft.com/office/drawing/2014/main" id="{26164ED1-A1DD-46E4-8148-90471DB183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519112"/>
            <a:ext cx="6177844" cy="543167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>
            <a:extLst>
              <a:ext uri="{FF2B5EF4-FFF2-40B4-BE49-F238E27FC236}">
                <a16:creationId xmlns:a16="http://schemas.microsoft.com/office/drawing/2014/main" id="{9C314841-9ACD-448D-B00B-56F6811BED8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82627" name="Rectangle 3">
            <a:extLst>
              <a:ext uri="{FF2B5EF4-FFF2-40B4-BE49-F238E27FC236}">
                <a16:creationId xmlns:a16="http://schemas.microsoft.com/office/drawing/2014/main" id="{3CC8CFD5-E03B-4019-8C34-85767FE9805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82628" name="Rectangle 6">
            <a:extLst>
              <a:ext uri="{FF2B5EF4-FFF2-40B4-BE49-F238E27FC236}">
                <a16:creationId xmlns:a16="http://schemas.microsoft.com/office/drawing/2014/main" id="{B2A6EFD5-C9F2-4C2E-9DA4-A169D79E6F9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82629" name="Rectangle 7">
            <a:extLst>
              <a:ext uri="{FF2B5EF4-FFF2-40B4-BE49-F238E27FC236}">
                <a16:creationId xmlns:a16="http://schemas.microsoft.com/office/drawing/2014/main" id="{F431C8A2-C368-43CE-AFB0-9B7D0E4B98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B003FC1-69D8-4759-AA5B-6D460FA82A2F}" type="slidenum">
              <a:rPr lang="en-US" altLang="en-US" sz="1200" b="0">
                <a:solidFill>
                  <a:schemeClr val="tx1"/>
                </a:solidFill>
              </a:rPr>
              <a:pPr/>
              <a:t>141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82630" name="Rectangle 2">
            <a:extLst>
              <a:ext uri="{FF2B5EF4-FFF2-40B4-BE49-F238E27FC236}">
                <a16:creationId xmlns:a16="http://schemas.microsoft.com/office/drawing/2014/main" id="{BFDE6122-4341-456F-A58B-1411C4590F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2631" name="Rectangle 3">
            <a:extLst>
              <a:ext uri="{FF2B5EF4-FFF2-40B4-BE49-F238E27FC236}">
                <a16:creationId xmlns:a16="http://schemas.microsoft.com/office/drawing/2014/main" id="{9E3579AB-9666-4F37-84BB-52AF136C6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595615"/>
            <a:ext cx="6177844" cy="55081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>
            <a:extLst>
              <a:ext uri="{FF2B5EF4-FFF2-40B4-BE49-F238E27FC236}">
                <a16:creationId xmlns:a16="http://schemas.microsoft.com/office/drawing/2014/main" id="{4D6B4BC0-D95A-4454-B716-8681FC9BA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F3F09FCE-B631-4737-A577-C842AF9C3BB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86724" name="Rectangle 6">
            <a:extLst>
              <a:ext uri="{FF2B5EF4-FFF2-40B4-BE49-F238E27FC236}">
                <a16:creationId xmlns:a16="http://schemas.microsoft.com/office/drawing/2014/main" id="{058C4F55-3C3C-4893-9D17-2520B94F209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86725" name="Rectangle 7">
            <a:extLst>
              <a:ext uri="{FF2B5EF4-FFF2-40B4-BE49-F238E27FC236}">
                <a16:creationId xmlns:a16="http://schemas.microsoft.com/office/drawing/2014/main" id="{C3E75F08-5664-42AF-8D09-C806FB5165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5AF918D-06B3-42C7-99D3-CE1E243352EC}" type="slidenum">
              <a:rPr lang="en-US" altLang="en-US" sz="1200" b="0">
                <a:solidFill>
                  <a:schemeClr val="tx1"/>
                </a:solidFill>
              </a:rPr>
              <a:pPr/>
              <a:t>142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86726" name="Rectangle 2">
            <a:extLst>
              <a:ext uri="{FF2B5EF4-FFF2-40B4-BE49-F238E27FC236}">
                <a16:creationId xmlns:a16="http://schemas.microsoft.com/office/drawing/2014/main" id="{51AF73E4-6426-47FC-A7C6-45B616E60A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27" name="Rectangle 3">
            <a:extLst>
              <a:ext uri="{FF2B5EF4-FFF2-40B4-BE49-F238E27FC236}">
                <a16:creationId xmlns:a16="http://schemas.microsoft.com/office/drawing/2014/main" id="{0D2C57FE-DF0F-42DD-9B3A-5688E3573B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3339" y="3519112"/>
            <a:ext cx="6177844" cy="543167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en-US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508349A-419B-4B5F-A10C-D49E4D1E25D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CC1BE41-8013-4EE8-BC2B-76EACB45A92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7652" name="Rectangle 6">
            <a:extLst>
              <a:ext uri="{FF2B5EF4-FFF2-40B4-BE49-F238E27FC236}">
                <a16:creationId xmlns:a16="http://schemas.microsoft.com/office/drawing/2014/main" id="{4E0C47C5-0118-4F90-BD9E-A387ED7E34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7653" name="Rectangle 7">
            <a:extLst>
              <a:ext uri="{FF2B5EF4-FFF2-40B4-BE49-F238E27FC236}">
                <a16:creationId xmlns:a16="http://schemas.microsoft.com/office/drawing/2014/main" id="{DCF5BF79-FE0D-4903-9626-E80B614CE8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AFA6F1F-C20A-4367-AC83-2A08E88F7057}" type="slidenum">
              <a:rPr lang="en-US" altLang="en-US" sz="1200" b="0">
                <a:solidFill>
                  <a:schemeClr val="tx1"/>
                </a:solidFill>
              </a:rPr>
              <a:pPr/>
              <a:t>15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7654" name="Rectangle 2">
            <a:extLst>
              <a:ext uri="{FF2B5EF4-FFF2-40B4-BE49-F238E27FC236}">
                <a16:creationId xmlns:a16="http://schemas.microsoft.com/office/drawing/2014/main" id="{886DF8FE-BD1E-4307-B2D4-7BFE5C0604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5" name="Rectangle 3">
            <a:extLst>
              <a:ext uri="{FF2B5EF4-FFF2-40B4-BE49-F238E27FC236}">
                <a16:creationId xmlns:a16="http://schemas.microsoft.com/office/drawing/2014/main" id="{B9B69593-9B52-4B48-89D7-9BED5CDB66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F2D3E76-7A7C-49B3-988C-BA748E589A9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D2C305B8-2E1C-4990-B95E-5FE860125B8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1748" name="Rectangle 6">
            <a:extLst>
              <a:ext uri="{FF2B5EF4-FFF2-40B4-BE49-F238E27FC236}">
                <a16:creationId xmlns:a16="http://schemas.microsoft.com/office/drawing/2014/main" id="{EFEB06C0-1929-4FE0-AE18-91BDB9103E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1749" name="Rectangle 7">
            <a:extLst>
              <a:ext uri="{FF2B5EF4-FFF2-40B4-BE49-F238E27FC236}">
                <a16:creationId xmlns:a16="http://schemas.microsoft.com/office/drawing/2014/main" id="{5A2ADE5D-2BF2-4EF3-91E1-CF7F454869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1464CBE-577D-46B9-845E-F08C39C73F7A}" type="slidenum">
              <a:rPr lang="en-US" altLang="en-US" sz="1200" b="0">
                <a:solidFill>
                  <a:schemeClr val="tx1"/>
                </a:solidFill>
              </a:rPr>
              <a:pPr/>
              <a:t>16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1750" name="Rectangle 2">
            <a:extLst>
              <a:ext uri="{FF2B5EF4-FFF2-40B4-BE49-F238E27FC236}">
                <a16:creationId xmlns:a16="http://schemas.microsoft.com/office/drawing/2014/main" id="{874EEC48-4DEF-4CF4-B122-55BD4C1090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51" name="Rectangle 3">
            <a:extLst>
              <a:ext uri="{FF2B5EF4-FFF2-40B4-BE49-F238E27FC236}">
                <a16:creationId xmlns:a16="http://schemas.microsoft.com/office/drawing/2014/main" id="{AF0597AF-2823-46C5-8169-B87902F3B7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8A553F0C-5A1B-4DC4-BEB3-C1C9C14855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2862C51-5B43-4B09-904E-904BB76D66F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3796" name="Rectangle 6">
            <a:extLst>
              <a:ext uri="{FF2B5EF4-FFF2-40B4-BE49-F238E27FC236}">
                <a16:creationId xmlns:a16="http://schemas.microsoft.com/office/drawing/2014/main" id="{A2D68BB1-89E2-4F29-973B-2CDEED5163A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3797" name="Rectangle 7">
            <a:extLst>
              <a:ext uri="{FF2B5EF4-FFF2-40B4-BE49-F238E27FC236}">
                <a16:creationId xmlns:a16="http://schemas.microsoft.com/office/drawing/2014/main" id="{D51C15C8-0EB2-4499-BC81-347FE31A39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603FA08-CBBD-4ED8-9D5B-7146E82F4F7E}" type="slidenum">
              <a:rPr lang="en-US" altLang="en-US" sz="1200" b="0">
                <a:solidFill>
                  <a:schemeClr val="tx1"/>
                </a:solidFill>
              </a:rPr>
              <a:pPr/>
              <a:t>17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3798" name="Rectangle 2">
            <a:extLst>
              <a:ext uri="{FF2B5EF4-FFF2-40B4-BE49-F238E27FC236}">
                <a16:creationId xmlns:a16="http://schemas.microsoft.com/office/drawing/2014/main" id="{ACD8DB41-8C11-4748-881F-49DF01FBC3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09788" y="230188"/>
            <a:ext cx="2732087" cy="1822450"/>
          </a:xfrm>
          <a:solidFill>
            <a:srgbClr val="FFFFFF"/>
          </a:solidFill>
          <a:ln/>
        </p:spPr>
      </p:sp>
      <p:sp>
        <p:nvSpPr>
          <p:cNvPr id="33799" name="Rectangle 3">
            <a:extLst>
              <a:ext uri="{FF2B5EF4-FFF2-40B4-BE49-F238E27FC236}">
                <a16:creationId xmlns:a16="http://schemas.microsoft.com/office/drawing/2014/main" id="{07D6E3BC-D576-46AC-B769-AF4E7F358C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3339" y="2385920"/>
            <a:ext cx="6100621" cy="507944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268805" indent="-268805" algn="just"/>
            <a:endParaRPr lang="en-US" altLang="en-US" sz="16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E9D8E195-1AF7-43AE-9C32-BEB5A85DAC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11209BF4-3028-41CB-A3AB-A18DA993664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5844" name="Rectangle 6">
            <a:extLst>
              <a:ext uri="{FF2B5EF4-FFF2-40B4-BE49-F238E27FC236}">
                <a16:creationId xmlns:a16="http://schemas.microsoft.com/office/drawing/2014/main" id="{D9071918-36F3-4F2C-8509-4BE1422A730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5845" name="Rectangle 7">
            <a:extLst>
              <a:ext uri="{FF2B5EF4-FFF2-40B4-BE49-F238E27FC236}">
                <a16:creationId xmlns:a16="http://schemas.microsoft.com/office/drawing/2014/main" id="{BA08E4DD-95D7-4A60-893A-2A468B16DB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DAB92F7-3A7F-4D72-B7FC-0FE990B9ED4D}" type="slidenum">
              <a:rPr lang="en-US" altLang="en-US" sz="1200" b="0">
                <a:solidFill>
                  <a:schemeClr val="tx1"/>
                </a:solidFill>
              </a:rPr>
              <a:pPr/>
              <a:t>18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5846" name="Rectangle 4">
            <a:extLst>
              <a:ext uri="{FF2B5EF4-FFF2-40B4-BE49-F238E27FC236}">
                <a16:creationId xmlns:a16="http://schemas.microsoft.com/office/drawing/2014/main" id="{72BC70CD-A8C2-475E-9DA2-EA7B4758D7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09788" y="230188"/>
            <a:ext cx="2732087" cy="1822450"/>
          </a:xfrm>
          <a:ln/>
        </p:spPr>
      </p:sp>
      <p:sp>
        <p:nvSpPr>
          <p:cNvPr id="35847" name="Rectangle 5">
            <a:extLst>
              <a:ext uri="{FF2B5EF4-FFF2-40B4-BE49-F238E27FC236}">
                <a16:creationId xmlns:a16="http://schemas.microsoft.com/office/drawing/2014/main" id="{5175B726-E615-43B6-9E09-8D388F273B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3339" y="2385920"/>
            <a:ext cx="6100621" cy="5079442"/>
          </a:xfrm>
          <a:noFill/>
        </p:spPr>
        <p:txBody>
          <a:bodyPr/>
          <a:lstStyle/>
          <a:p>
            <a:pPr marL="268805" indent="-268805"/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33931CF-D3F8-4E44-9FD6-FC45D3549AA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910B4ED5-7A94-468A-9F73-12D250F0EFE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A2061050-A83D-4FBC-ACA6-0BC0A27D675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893" name="Rectangle 7">
            <a:extLst>
              <a:ext uri="{FF2B5EF4-FFF2-40B4-BE49-F238E27FC236}">
                <a16:creationId xmlns:a16="http://schemas.microsoft.com/office/drawing/2014/main" id="{83EB7077-080F-45ED-B6B2-A8C585DD08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5822C8A-E64D-4224-B384-F785C2DB61ED}" type="slidenum">
              <a:rPr lang="en-US" altLang="en-US" sz="1200" b="0">
                <a:solidFill>
                  <a:schemeClr val="tx1"/>
                </a:solidFill>
              </a:rPr>
              <a:pPr/>
              <a:t>19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894" name="Rectangle 4">
            <a:extLst>
              <a:ext uri="{FF2B5EF4-FFF2-40B4-BE49-F238E27FC236}">
                <a16:creationId xmlns:a16="http://schemas.microsoft.com/office/drawing/2014/main" id="{B659CA52-5032-4193-BC0D-EB6E05139B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5" name="Rectangle 5">
            <a:extLst>
              <a:ext uri="{FF2B5EF4-FFF2-40B4-BE49-F238E27FC236}">
                <a16:creationId xmlns:a16="http://schemas.microsoft.com/office/drawing/2014/main" id="{0DBEFF41-3C16-4CFF-9617-499F24C8A8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82605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CBF163B3-5655-4EAE-8DB8-1E7058E822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8632932-CA8C-4D08-A187-DB1D2DB8218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E5B4E636-F934-4472-A6EB-65424750F1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9941" name="Rectangle 7">
            <a:extLst>
              <a:ext uri="{FF2B5EF4-FFF2-40B4-BE49-F238E27FC236}">
                <a16:creationId xmlns:a16="http://schemas.microsoft.com/office/drawing/2014/main" id="{2A913B45-C199-49FF-A52C-8909BFCAB4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AB155BE-9A39-4AE7-BE8B-28F1401E3B05}" type="slidenum">
              <a:rPr lang="en-US" altLang="en-US" sz="1200" b="0">
                <a:solidFill>
                  <a:schemeClr val="tx1"/>
                </a:solidFill>
              </a:rPr>
              <a:pPr/>
              <a:t>20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9942" name="Rectangle 2">
            <a:extLst>
              <a:ext uri="{FF2B5EF4-FFF2-40B4-BE49-F238E27FC236}">
                <a16:creationId xmlns:a16="http://schemas.microsoft.com/office/drawing/2014/main" id="{42FF47A5-F71F-4A34-9EBA-79E905024B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3" name="Rectangle 3">
            <a:extLst>
              <a:ext uri="{FF2B5EF4-FFF2-40B4-BE49-F238E27FC236}">
                <a16:creationId xmlns:a16="http://schemas.microsoft.com/office/drawing/2014/main" id="{908BA9DE-8AA0-4868-953F-2E15F4BE9B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A0518BE7-BAC1-494E-AFD8-9BDF0B0C0AD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DF5C5D00-13B5-468C-95C4-6FDE31BCAAE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2694B797-8FA6-4981-97C0-8F03D3FB8D6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41989" name="Rectangle 7">
            <a:extLst>
              <a:ext uri="{FF2B5EF4-FFF2-40B4-BE49-F238E27FC236}">
                <a16:creationId xmlns:a16="http://schemas.microsoft.com/office/drawing/2014/main" id="{CEED38B0-9C81-47BF-A996-511007025A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8C5F7CB-5840-406A-AAD2-59D5AC82F40E}" type="slidenum">
              <a:rPr lang="en-US" altLang="en-US" sz="1200" b="0">
                <a:solidFill>
                  <a:schemeClr val="tx1"/>
                </a:solidFill>
              </a:rPr>
              <a:pPr/>
              <a:t>21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41990" name="Rectangle 2">
            <a:extLst>
              <a:ext uri="{FF2B5EF4-FFF2-40B4-BE49-F238E27FC236}">
                <a16:creationId xmlns:a16="http://schemas.microsoft.com/office/drawing/2014/main" id="{86CA2836-F660-4C06-A305-A5E57CE0F7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91" name="Rectangle 3">
            <a:extLst>
              <a:ext uri="{FF2B5EF4-FFF2-40B4-BE49-F238E27FC236}">
                <a16:creationId xmlns:a16="http://schemas.microsoft.com/office/drawing/2014/main" id="{B96E85A4-CC20-4093-9735-C29C84B04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24C3DE0-8F9F-43DD-93A8-7379AEB0742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5447259D-3985-4F71-8BB7-ADF20C7EFAA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44036" name="Rectangle 6">
            <a:extLst>
              <a:ext uri="{FF2B5EF4-FFF2-40B4-BE49-F238E27FC236}">
                <a16:creationId xmlns:a16="http://schemas.microsoft.com/office/drawing/2014/main" id="{5A843C5F-3856-4D2D-8A73-9DB6545F820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44037" name="Rectangle 7">
            <a:extLst>
              <a:ext uri="{FF2B5EF4-FFF2-40B4-BE49-F238E27FC236}">
                <a16:creationId xmlns:a16="http://schemas.microsoft.com/office/drawing/2014/main" id="{263813E2-DEC9-4420-9927-042ADC3B55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0459C43-2B83-4846-8890-B8F53AD686F0}" type="slidenum">
              <a:rPr lang="en-US" altLang="en-US" sz="1200" b="0">
                <a:solidFill>
                  <a:schemeClr val="tx1"/>
                </a:solidFill>
              </a:rPr>
              <a:pPr/>
              <a:t>22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44038" name="Rectangle 2">
            <a:extLst>
              <a:ext uri="{FF2B5EF4-FFF2-40B4-BE49-F238E27FC236}">
                <a16:creationId xmlns:a16="http://schemas.microsoft.com/office/drawing/2014/main" id="{3110520F-4B5C-4A3C-85A9-3C4255EA06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9" name="Rectangle 3">
            <a:extLst>
              <a:ext uri="{FF2B5EF4-FFF2-40B4-BE49-F238E27FC236}">
                <a16:creationId xmlns:a16="http://schemas.microsoft.com/office/drawing/2014/main" id="{9B3148D5-070F-484E-BEEC-DEADB8A110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B2A6B8A6-9881-4974-BF34-105BC126E4E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089CFAF2-4C51-4B72-AECB-A3D3887031B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26EF0ECE-219A-4347-83EA-CD4CB4F528E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46085" name="Rectangle 7">
            <a:extLst>
              <a:ext uri="{FF2B5EF4-FFF2-40B4-BE49-F238E27FC236}">
                <a16:creationId xmlns:a16="http://schemas.microsoft.com/office/drawing/2014/main" id="{AEC49805-C34E-45FA-99DE-3DE2D35886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731650FA-0A6E-49F7-8323-378128CF832B}" type="slidenum">
              <a:rPr lang="en-US" altLang="en-US" sz="1200" b="0">
                <a:solidFill>
                  <a:schemeClr val="tx1"/>
                </a:solidFill>
              </a:rPr>
              <a:pPr/>
              <a:t>23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46086" name="Rectangle 2">
            <a:extLst>
              <a:ext uri="{FF2B5EF4-FFF2-40B4-BE49-F238E27FC236}">
                <a16:creationId xmlns:a16="http://schemas.microsoft.com/office/drawing/2014/main" id="{DE51F989-C874-44F2-A088-8E6B995161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7" name="Rectangle 3">
            <a:extLst>
              <a:ext uri="{FF2B5EF4-FFF2-40B4-BE49-F238E27FC236}">
                <a16:creationId xmlns:a16="http://schemas.microsoft.com/office/drawing/2014/main" id="{B2C5A720-79E2-47E0-8BEE-9EA692284B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38C43F02-EB3E-4B90-89BA-0BF052321C4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6AE2A757-0204-45D4-8C74-5951347E85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84996" name="Rectangle 6">
            <a:extLst>
              <a:ext uri="{FF2B5EF4-FFF2-40B4-BE49-F238E27FC236}">
                <a16:creationId xmlns:a16="http://schemas.microsoft.com/office/drawing/2014/main" id="{BE60657C-6CA0-4680-B56C-6432B27FC56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84997" name="Rectangle 7">
            <a:extLst>
              <a:ext uri="{FF2B5EF4-FFF2-40B4-BE49-F238E27FC236}">
                <a16:creationId xmlns:a16="http://schemas.microsoft.com/office/drawing/2014/main" id="{4577C580-0203-44DC-81E3-951169B862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1CDBC96-64C6-49BE-980D-3458F1F0FA47}" type="slidenum">
              <a:rPr lang="en-US" altLang="en-US" sz="1200" b="0">
                <a:solidFill>
                  <a:schemeClr val="tx1"/>
                </a:solidFill>
              </a:rPr>
              <a:pPr/>
              <a:t>24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4998" name="Rectangle 12">
            <a:extLst>
              <a:ext uri="{FF2B5EF4-FFF2-40B4-BE49-F238E27FC236}">
                <a16:creationId xmlns:a16="http://schemas.microsoft.com/office/drawing/2014/main" id="{2EE71543-6C19-45BC-8454-63A5AF4C7D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7650" y="460375"/>
            <a:ext cx="4037013" cy="2692400"/>
          </a:xfrm>
          <a:ln/>
        </p:spPr>
      </p:sp>
      <p:sp>
        <p:nvSpPr>
          <p:cNvPr id="84999" name="Rectangle 13">
            <a:extLst>
              <a:ext uri="{FF2B5EF4-FFF2-40B4-BE49-F238E27FC236}">
                <a16:creationId xmlns:a16="http://schemas.microsoft.com/office/drawing/2014/main" id="{4598A058-E2E6-4025-A1EC-46C3FAA65D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3339" y="3595615"/>
            <a:ext cx="6177844" cy="4972657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A91677E3-A581-4BF7-B3B9-5B556309D7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16BF7C6C-872B-4DFA-87CA-0017872268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87044" name="Rectangle 6">
            <a:extLst>
              <a:ext uri="{FF2B5EF4-FFF2-40B4-BE49-F238E27FC236}">
                <a16:creationId xmlns:a16="http://schemas.microsoft.com/office/drawing/2014/main" id="{A658562B-8156-4C14-9248-4D5444150ED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87045" name="Rectangle 7">
            <a:extLst>
              <a:ext uri="{FF2B5EF4-FFF2-40B4-BE49-F238E27FC236}">
                <a16:creationId xmlns:a16="http://schemas.microsoft.com/office/drawing/2014/main" id="{B599CB8D-8BA1-4762-899A-6B0EC24DF3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862BDC6-8B3A-4E7E-892A-A70912038408}" type="slidenum">
              <a:rPr lang="en-US" altLang="en-US" sz="1200" b="0">
                <a:solidFill>
                  <a:schemeClr val="tx1"/>
                </a:solidFill>
              </a:rPr>
              <a:pPr/>
              <a:t>25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7046" name="Rectangle 2">
            <a:extLst>
              <a:ext uri="{FF2B5EF4-FFF2-40B4-BE49-F238E27FC236}">
                <a16:creationId xmlns:a16="http://schemas.microsoft.com/office/drawing/2014/main" id="{71C83306-4B65-402C-80C6-917AD59E9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7" name="Rectangle 3">
            <a:extLst>
              <a:ext uri="{FF2B5EF4-FFF2-40B4-BE49-F238E27FC236}">
                <a16:creationId xmlns:a16="http://schemas.microsoft.com/office/drawing/2014/main" id="{696090FE-1EBD-41CE-9D07-0BC4547839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7A4FFEE7-7217-4D52-B0B6-8DF9B49E609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438136BB-1A13-43AD-8F15-3FC9B4DF995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91140" name="Rectangle 6">
            <a:extLst>
              <a:ext uri="{FF2B5EF4-FFF2-40B4-BE49-F238E27FC236}">
                <a16:creationId xmlns:a16="http://schemas.microsoft.com/office/drawing/2014/main" id="{0B2E8372-3197-4D18-A5F9-52E68DF1E8B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91141" name="Rectangle 7">
            <a:extLst>
              <a:ext uri="{FF2B5EF4-FFF2-40B4-BE49-F238E27FC236}">
                <a16:creationId xmlns:a16="http://schemas.microsoft.com/office/drawing/2014/main" id="{D0B5D9BD-E13D-4561-AE09-5FF738D52A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03A74A4-F4F9-4048-BAAF-BFA697FBB06F}" type="slidenum">
              <a:rPr lang="en-US" altLang="en-US" sz="1200" b="0">
                <a:solidFill>
                  <a:schemeClr val="tx1"/>
                </a:solidFill>
              </a:rPr>
              <a:pPr/>
              <a:t>26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1142" name="Rectangle 2">
            <a:extLst>
              <a:ext uri="{FF2B5EF4-FFF2-40B4-BE49-F238E27FC236}">
                <a16:creationId xmlns:a16="http://schemas.microsoft.com/office/drawing/2014/main" id="{2D3D4ED6-0F73-4D1E-BA22-56CF3F41CC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3" name="Rectangle 3">
            <a:extLst>
              <a:ext uri="{FF2B5EF4-FFF2-40B4-BE49-F238E27FC236}">
                <a16:creationId xmlns:a16="http://schemas.microsoft.com/office/drawing/2014/main" id="{02077EF6-8B2A-4210-9EAC-69739D8454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F2C5C21A-05AC-4A47-992D-C9FBF1F907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00435394-2D9C-4D11-A588-F4047F89AC7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95236" name="Rectangle 6">
            <a:extLst>
              <a:ext uri="{FF2B5EF4-FFF2-40B4-BE49-F238E27FC236}">
                <a16:creationId xmlns:a16="http://schemas.microsoft.com/office/drawing/2014/main" id="{858B1173-BF33-4BFB-B337-B58AFD26E9A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95237" name="Rectangle 7">
            <a:extLst>
              <a:ext uri="{FF2B5EF4-FFF2-40B4-BE49-F238E27FC236}">
                <a16:creationId xmlns:a16="http://schemas.microsoft.com/office/drawing/2014/main" id="{38746B9B-4F4B-4C80-A880-0F5DFBE7CD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8045452A-E7E2-4BDE-9F41-716E5C06BA7A}" type="slidenum">
              <a:rPr lang="en-US" altLang="en-US" sz="1200" b="0">
                <a:solidFill>
                  <a:schemeClr val="tx1"/>
                </a:solidFill>
              </a:rPr>
              <a:pPr/>
              <a:t>27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5238" name="Rectangle 2">
            <a:extLst>
              <a:ext uri="{FF2B5EF4-FFF2-40B4-BE49-F238E27FC236}">
                <a16:creationId xmlns:a16="http://schemas.microsoft.com/office/drawing/2014/main" id="{79D7BDAA-B9B5-447B-A35B-C47DD3612C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9" name="Rectangle 3">
            <a:extLst>
              <a:ext uri="{FF2B5EF4-FFF2-40B4-BE49-F238E27FC236}">
                <a16:creationId xmlns:a16="http://schemas.microsoft.com/office/drawing/2014/main" id="{B2E07B47-0499-4971-8680-0602A42F74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defTabSz="921618"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28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778902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29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4426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13748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408DE51C-251C-4773-B75F-802356DC319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2E3AB333-F61B-4340-A1E2-01B1DFE5C68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97284" name="Rectangle 6">
            <a:extLst>
              <a:ext uri="{FF2B5EF4-FFF2-40B4-BE49-F238E27FC236}">
                <a16:creationId xmlns:a16="http://schemas.microsoft.com/office/drawing/2014/main" id="{4FA3D703-F42C-473E-8211-B78156F38E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97285" name="Rectangle 7">
            <a:extLst>
              <a:ext uri="{FF2B5EF4-FFF2-40B4-BE49-F238E27FC236}">
                <a16:creationId xmlns:a16="http://schemas.microsoft.com/office/drawing/2014/main" id="{1C77F6BD-C48B-4480-8656-45B51B89D3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A1C6F07-5063-4A7C-93C2-3CCC78ECF313}" type="slidenum">
              <a:rPr lang="en-US" altLang="en-US" sz="1200" b="0">
                <a:solidFill>
                  <a:schemeClr val="tx1"/>
                </a:solidFill>
              </a:rPr>
              <a:pPr/>
              <a:t>30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7286" name="Rectangle 4">
            <a:extLst>
              <a:ext uri="{FF2B5EF4-FFF2-40B4-BE49-F238E27FC236}">
                <a16:creationId xmlns:a16="http://schemas.microsoft.com/office/drawing/2014/main" id="{91D65E9E-D54F-4AA1-88CE-FCBB861B8C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7" name="Rectangle 5">
            <a:extLst>
              <a:ext uri="{FF2B5EF4-FFF2-40B4-BE49-F238E27FC236}">
                <a16:creationId xmlns:a16="http://schemas.microsoft.com/office/drawing/2014/main" id="{5B2825F9-A55B-4520-8521-2AC0CEF998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770933"/>
            <a:ext cx="6023398" cy="5103350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24C8074F-0F91-4382-8446-F5090ADD57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99C276B8-07F7-48F0-88E5-4CD7DA7B7C1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01380" name="Rectangle 6">
            <a:extLst>
              <a:ext uri="{FF2B5EF4-FFF2-40B4-BE49-F238E27FC236}">
                <a16:creationId xmlns:a16="http://schemas.microsoft.com/office/drawing/2014/main" id="{44EA03E9-3254-4D44-9A32-6004F4D322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01381" name="Rectangle 7">
            <a:extLst>
              <a:ext uri="{FF2B5EF4-FFF2-40B4-BE49-F238E27FC236}">
                <a16:creationId xmlns:a16="http://schemas.microsoft.com/office/drawing/2014/main" id="{4418B3B9-B914-45B7-90D9-E9976A4025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78DC6D89-EF72-4F31-9B2F-40B2E3A936BF}" type="slidenum">
              <a:rPr lang="en-US" altLang="en-US" sz="1200" b="0">
                <a:solidFill>
                  <a:schemeClr val="tx1"/>
                </a:solidFill>
              </a:rPr>
              <a:pPr/>
              <a:t>31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01382" name="Rectangle 4">
            <a:extLst>
              <a:ext uri="{FF2B5EF4-FFF2-40B4-BE49-F238E27FC236}">
                <a16:creationId xmlns:a16="http://schemas.microsoft.com/office/drawing/2014/main" id="{4C03F7E4-C3FC-4529-A3D7-44A39E6FF5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2988" y="384175"/>
            <a:ext cx="2393950" cy="1597025"/>
          </a:xfrm>
          <a:ln/>
        </p:spPr>
      </p:sp>
      <p:sp>
        <p:nvSpPr>
          <p:cNvPr id="101383" name="Rectangle 5">
            <a:extLst>
              <a:ext uri="{FF2B5EF4-FFF2-40B4-BE49-F238E27FC236}">
                <a16:creationId xmlns:a16="http://schemas.microsoft.com/office/drawing/2014/main" id="{69E5242C-73B3-4F26-A358-23CFD87F5E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2078316"/>
            <a:ext cx="5946175" cy="6489956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AF42C493-A1B3-4EBC-8050-83A97CCCADC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05475" name="Rectangle 3">
            <a:extLst>
              <a:ext uri="{FF2B5EF4-FFF2-40B4-BE49-F238E27FC236}">
                <a16:creationId xmlns:a16="http://schemas.microsoft.com/office/drawing/2014/main" id="{D66FE072-93FD-4980-9D8F-89C9F25C0CF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05476" name="Rectangle 6">
            <a:extLst>
              <a:ext uri="{FF2B5EF4-FFF2-40B4-BE49-F238E27FC236}">
                <a16:creationId xmlns:a16="http://schemas.microsoft.com/office/drawing/2014/main" id="{372AEC8F-5DE0-49FD-9F8E-832F267073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05477" name="Rectangle 7">
            <a:extLst>
              <a:ext uri="{FF2B5EF4-FFF2-40B4-BE49-F238E27FC236}">
                <a16:creationId xmlns:a16="http://schemas.microsoft.com/office/drawing/2014/main" id="{305B6870-BCA4-4B66-8FEE-49178E0FC4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FB07336-64B1-4626-8074-727FE15A8442}" type="slidenum">
              <a:rPr lang="en-US" altLang="en-US" sz="1200" b="0">
                <a:solidFill>
                  <a:schemeClr val="tx1"/>
                </a:solidFill>
              </a:rPr>
              <a:pPr/>
              <a:t>32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05478" name="Rectangle 2">
            <a:extLst>
              <a:ext uri="{FF2B5EF4-FFF2-40B4-BE49-F238E27FC236}">
                <a16:creationId xmlns:a16="http://schemas.microsoft.com/office/drawing/2014/main" id="{1B121707-0E16-4AD7-A4D1-646739F212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9" name="Rectangle 3">
            <a:extLst>
              <a:ext uri="{FF2B5EF4-FFF2-40B4-BE49-F238E27FC236}">
                <a16:creationId xmlns:a16="http://schemas.microsoft.com/office/drawing/2014/main" id="{0B2321BB-889A-4C9B-BB61-A646DA9EDE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FCCD9D7D-CE76-4830-929A-C1D8139D8E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758A2834-32AD-4A8E-81BB-8BC752FF0D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07524" name="Rectangle 6">
            <a:extLst>
              <a:ext uri="{FF2B5EF4-FFF2-40B4-BE49-F238E27FC236}">
                <a16:creationId xmlns:a16="http://schemas.microsoft.com/office/drawing/2014/main" id="{E9F3AFC1-0765-4A73-AB4A-E1755C198B3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07525" name="Rectangle 7">
            <a:extLst>
              <a:ext uri="{FF2B5EF4-FFF2-40B4-BE49-F238E27FC236}">
                <a16:creationId xmlns:a16="http://schemas.microsoft.com/office/drawing/2014/main" id="{F94F20AB-42AF-4947-B231-61A1529E3E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D1E5412-5334-46BA-AD44-664F979E6A5D}" type="slidenum">
              <a:rPr lang="en-US" altLang="en-US" sz="1200" b="0">
                <a:solidFill>
                  <a:schemeClr val="tx1"/>
                </a:solidFill>
              </a:rPr>
              <a:pPr/>
              <a:t>33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07526" name="Rectangle 2">
            <a:extLst>
              <a:ext uri="{FF2B5EF4-FFF2-40B4-BE49-F238E27FC236}">
                <a16:creationId xmlns:a16="http://schemas.microsoft.com/office/drawing/2014/main" id="{BA5235DA-AE3B-46BE-A2F0-E04E27E97A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7" name="Rectangle 3">
            <a:extLst>
              <a:ext uri="{FF2B5EF4-FFF2-40B4-BE49-F238E27FC236}">
                <a16:creationId xmlns:a16="http://schemas.microsoft.com/office/drawing/2014/main" id="{63CF727A-33C3-4D44-A4C3-BA0F18B2E7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>
            <a:extLst>
              <a:ext uri="{FF2B5EF4-FFF2-40B4-BE49-F238E27FC236}">
                <a16:creationId xmlns:a16="http://schemas.microsoft.com/office/drawing/2014/main" id="{04610E32-E5D5-465E-93E1-10226CC86E3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09571" name="Rectangle 3">
            <a:extLst>
              <a:ext uri="{FF2B5EF4-FFF2-40B4-BE49-F238E27FC236}">
                <a16:creationId xmlns:a16="http://schemas.microsoft.com/office/drawing/2014/main" id="{320EFBC2-8387-4BD4-BAB5-ED99F5DD063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09572" name="Rectangle 6">
            <a:extLst>
              <a:ext uri="{FF2B5EF4-FFF2-40B4-BE49-F238E27FC236}">
                <a16:creationId xmlns:a16="http://schemas.microsoft.com/office/drawing/2014/main" id="{15C516E7-0577-49DE-A2EB-BB5BE4B4E0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09573" name="Rectangle 7">
            <a:extLst>
              <a:ext uri="{FF2B5EF4-FFF2-40B4-BE49-F238E27FC236}">
                <a16:creationId xmlns:a16="http://schemas.microsoft.com/office/drawing/2014/main" id="{2242C1B9-4FD2-4ECD-8A13-399A847F61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797089D-42E5-4E0F-BD24-8F4940B2660D}" type="slidenum">
              <a:rPr lang="en-US" altLang="en-US" sz="1200" b="0">
                <a:solidFill>
                  <a:schemeClr val="tx1"/>
                </a:solidFill>
              </a:rPr>
              <a:pPr/>
              <a:t>34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09574" name="Rectangle 2">
            <a:extLst>
              <a:ext uri="{FF2B5EF4-FFF2-40B4-BE49-F238E27FC236}">
                <a16:creationId xmlns:a16="http://schemas.microsoft.com/office/drawing/2014/main" id="{0F841B13-1307-475C-98E3-F7C62F30E2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5" name="Rectangle 3">
            <a:extLst>
              <a:ext uri="{FF2B5EF4-FFF2-40B4-BE49-F238E27FC236}">
                <a16:creationId xmlns:a16="http://schemas.microsoft.com/office/drawing/2014/main" id="{AF13E505-AA9B-47F3-8B87-357FE3B15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extLst>
              <a:ext uri="{FF2B5EF4-FFF2-40B4-BE49-F238E27FC236}">
                <a16:creationId xmlns:a16="http://schemas.microsoft.com/office/drawing/2014/main" id="{8D23C72A-A99E-4D32-ACFE-B55F2B9702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11619" name="Rectangle 3">
            <a:extLst>
              <a:ext uri="{FF2B5EF4-FFF2-40B4-BE49-F238E27FC236}">
                <a16:creationId xmlns:a16="http://schemas.microsoft.com/office/drawing/2014/main" id="{367F99D0-584C-4ED6-A807-126EF2BC503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11620" name="Rectangle 6">
            <a:extLst>
              <a:ext uri="{FF2B5EF4-FFF2-40B4-BE49-F238E27FC236}">
                <a16:creationId xmlns:a16="http://schemas.microsoft.com/office/drawing/2014/main" id="{2F7317BD-196C-44DB-9FD2-3ABCB62E9C6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11621" name="Rectangle 7">
            <a:extLst>
              <a:ext uri="{FF2B5EF4-FFF2-40B4-BE49-F238E27FC236}">
                <a16:creationId xmlns:a16="http://schemas.microsoft.com/office/drawing/2014/main" id="{81B16BF5-A510-4C3F-A61E-557B5003B1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ADAFBD4-C8A3-49D6-95BA-9BD68AF27436}" type="slidenum">
              <a:rPr lang="en-US" altLang="en-US" sz="1200" b="0">
                <a:solidFill>
                  <a:schemeClr val="tx1"/>
                </a:solidFill>
              </a:rPr>
              <a:pPr/>
              <a:t>35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11622" name="Rectangle 2">
            <a:extLst>
              <a:ext uri="{FF2B5EF4-FFF2-40B4-BE49-F238E27FC236}">
                <a16:creationId xmlns:a16="http://schemas.microsoft.com/office/drawing/2014/main" id="{B602BAC3-BF2F-4107-99BA-758E3B7EDE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3" name="Rectangle 3">
            <a:extLst>
              <a:ext uri="{FF2B5EF4-FFF2-40B4-BE49-F238E27FC236}">
                <a16:creationId xmlns:a16="http://schemas.microsoft.com/office/drawing/2014/main" id="{39D7D8E1-120F-49FB-8A25-D617EF9890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extLst>
              <a:ext uri="{FF2B5EF4-FFF2-40B4-BE49-F238E27FC236}">
                <a16:creationId xmlns:a16="http://schemas.microsoft.com/office/drawing/2014/main" id="{07F48B79-C20A-42CA-A0D6-A08FA7A0224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15715" name="Rectangle 3">
            <a:extLst>
              <a:ext uri="{FF2B5EF4-FFF2-40B4-BE49-F238E27FC236}">
                <a16:creationId xmlns:a16="http://schemas.microsoft.com/office/drawing/2014/main" id="{47C80E82-ED48-4F0A-8B1C-73747A0FE17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15716" name="Rectangle 6">
            <a:extLst>
              <a:ext uri="{FF2B5EF4-FFF2-40B4-BE49-F238E27FC236}">
                <a16:creationId xmlns:a16="http://schemas.microsoft.com/office/drawing/2014/main" id="{62DF74E4-C7A9-46DE-B77B-F1CAC7A120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15717" name="Rectangle 7">
            <a:extLst>
              <a:ext uri="{FF2B5EF4-FFF2-40B4-BE49-F238E27FC236}">
                <a16:creationId xmlns:a16="http://schemas.microsoft.com/office/drawing/2014/main" id="{86AD6169-5262-4CBE-AF7C-7583DEB0D4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E95903C-F3F9-45B5-BEBC-32A387E45265}" type="slidenum">
              <a:rPr lang="en-US" altLang="en-US" sz="1200" b="0">
                <a:solidFill>
                  <a:schemeClr val="tx1"/>
                </a:solidFill>
              </a:rPr>
              <a:pPr/>
              <a:t>36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15718" name="Rectangle 2">
            <a:extLst>
              <a:ext uri="{FF2B5EF4-FFF2-40B4-BE49-F238E27FC236}">
                <a16:creationId xmlns:a16="http://schemas.microsoft.com/office/drawing/2014/main" id="{440576CF-E43F-4DEA-8B99-E8149A7672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9" name="Rectangle 3">
            <a:extLst>
              <a:ext uri="{FF2B5EF4-FFF2-40B4-BE49-F238E27FC236}">
                <a16:creationId xmlns:a16="http://schemas.microsoft.com/office/drawing/2014/main" id="{A6E7C6A6-EFA5-4A55-A0ED-7C337394C9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>
            <a:extLst>
              <a:ext uri="{FF2B5EF4-FFF2-40B4-BE49-F238E27FC236}">
                <a16:creationId xmlns:a16="http://schemas.microsoft.com/office/drawing/2014/main" id="{E33C1F80-6634-4E2F-A7EB-C56F202070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BED4449C-7F50-4FDF-BA65-8BAA4D0E159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4548" name="Rectangle 6">
            <a:extLst>
              <a:ext uri="{FF2B5EF4-FFF2-40B4-BE49-F238E27FC236}">
                <a16:creationId xmlns:a16="http://schemas.microsoft.com/office/drawing/2014/main" id="{8691329D-3683-4972-8C9E-8001144C856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4549" name="Rectangle 7">
            <a:extLst>
              <a:ext uri="{FF2B5EF4-FFF2-40B4-BE49-F238E27FC236}">
                <a16:creationId xmlns:a16="http://schemas.microsoft.com/office/drawing/2014/main" id="{AE2B2B34-D9CE-4935-A868-BEE3F3BEB3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9C6DC50-E7F3-487E-BD4F-EA14F19934B7}" type="slidenum">
              <a:rPr lang="en-US" altLang="en-US" sz="1200" b="0">
                <a:solidFill>
                  <a:schemeClr val="tx1"/>
                </a:solidFill>
              </a:rPr>
              <a:pPr/>
              <a:t>37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4550" name="Rectangle 4">
            <a:extLst>
              <a:ext uri="{FF2B5EF4-FFF2-40B4-BE49-F238E27FC236}">
                <a16:creationId xmlns:a16="http://schemas.microsoft.com/office/drawing/2014/main" id="{6C622EF5-8CB6-4019-9809-9C200FFE6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4551" name="Rectangle 6">
            <a:extLst>
              <a:ext uri="{FF2B5EF4-FFF2-40B4-BE49-F238E27FC236}">
                <a16:creationId xmlns:a16="http://schemas.microsoft.com/office/drawing/2014/main" id="{A0419BF2-5C57-4F6A-9C1E-EB46AB7F8E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52" name="Rectangle 7">
            <a:extLst>
              <a:ext uri="{FF2B5EF4-FFF2-40B4-BE49-F238E27FC236}">
                <a16:creationId xmlns:a16="http://schemas.microsoft.com/office/drawing/2014/main" id="{0D2C7A36-E400-4EA7-965A-BA687CBFCC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38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387038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39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1325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30213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09289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346029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644963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>
            <a:extLst>
              <a:ext uri="{FF2B5EF4-FFF2-40B4-BE49-F238E27FC236}">
                <a16:creationId xmlns:a16="http://schemas.microsoft.com/office/drawing/2014/main" id="{E4F02150-99B5-47D4-9354-8A4577AB98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0691" name="Rectangle 3">
            <a:extLst>
              <a:ext uri="{FF2B5EF4-FFF2-40B4-BE49-F238E27FC236}">
                <a16:creationId xmlns:a16="http://schemas.microsoft.com/office/drawing/2014/main" id="{1F19B63A-6B17-41D3-9059-F73947A556D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0692" name="Rectangle 6">
            <a:extLst>
              <a:ext uri="{FF2B5EF4-FFF2-40B4-BE49-F238E27FC236}">
                <a16:creationId xmlns:a16="http://schemas.microsoft.com/office/drawing/2014/main" id="{BFC059D3-565C-4DEF-B2AA-3BE6B685E76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0693" name="Rectangle 7">
            <a:extLst>
              <a:ext uri="{FF2B5EF4-FFF2-40B4-BE49-F238E27FC236}">
                <a16:creationId xmlns:a16="http://schemas.microsoft.com/office/drawing/2014/main" id="{6765F9F6-2FFA-462E-8060-BA4B9CD7F2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4822379-86A4-4453-A33F-01FC0870A44F}" type="slidenum">
              <a:rPr lang="en-US" altLang="en-US" sz="1200" b="0">
                <a:solidFill>
                  <a:schemeClr val="tx1"/>
                </a:solidFill>
              </a:rPr>
              <a:pPr/>
              <a:t>44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0694" name="Rectangle 4">
            <a:extLst>
              <a:ext uri="{FF2B5EF4-FFF2-40B4-BE49-F238E27FC236}">
                <a16:creationId xmlns:a16="http://schemas.microsoft.com/office/drawing/2014/main" id="{AE3609FD-33E6-4F67-9197-D8BD34ACF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0695" name="Rectangle 6">
            <a:extLst>
              <a:ext uri="{FF2B5EF4-FFF2-40B4-BE49-F238E27FC236}">
                <a16:creationId xmlns:a16="http://schemas.microsoft.com/office/drawing/2014/main" id="{CCDCB4BF-C964-4BC3-AA5C-8E7D6E540B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6" name="Rectangle 7">
            <a:extLst>
              <a:ext uri="{FF2B5EF4-FFF2-40B4-BE49-F238E27FC236}">
                <a16:creationId xmlns:a16="http://schemas.microsoft.com/office/drawing/2014/main" id="{C83E7EEA-F845-48FA-830A-F37E22038E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>
            <a:extLst>
              <a:ext uri="{FF2B5EF4-FFF2-40B4-BE49-F238E27FC236}">
                <a16:creationId xmlns:a16="http://schemas.microsoft.com/office/drawing/2014/main" id="{E4F02150-99B5-47D4-9354-8A4577AB98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0691" name="Rectangle 3">
            <a:extLst>
              <a:ext uri="{FF2B5EF4-FFF2-40B4-BE49-F238E27FC236}">
                <a16:creationId xmlns:a16="http://schemas.microsoft.com/office/drawing/2014/main" id="{1F19B63A-6B17-41D3-9059-F73947A556D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0692" name="Rectangle 6">
            <a:extLst>
              <a:ext uri="{FF2B5EF4-FFF2-40B4-BE49-F238E27FC236}">
                <a16:creationId xmlns:a16="http://schemas.microsoft.com/office/drawing/2014/main" id="{BFC059D3-565C-4DEF-B2AA-3BE6B685E76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0693" name="Rectangle 7">
            <a:extLst>
              <a:ext uri="{FF2B5EF4-FFF2-40B4-BE49-F238E27FC236}">
                <a16:creationId xmlns:a16="http://schemas.microsoft.com/office/drawing/2014/main" id="{6765F9F6-2FFA-462E-8060-BA4B9CD7F2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4822379-86A4-4453-A33F-01FC0870A44F}" type="slidenum">
              <a:rPr lang="en-US" altLang="en-US" sz="1200" b="0">
                <a:solidFill>
                  <a:schemeClr val="tx1"/>
                </a:solidFill>
              </a:rPr>
              <a:pPr/>
              <a:t>45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0694" name="Rectangle 4">
            <a:extLst>
              <a:ext uri="{FF2B5EF4-FFF2-40B4-BE49-F238E27FC236}">
                <a16:creationId xmlns:a16="http://schemas.microsoft.com/office/drawing/2014/main" id="{AE3609FD-33E6-4F67-9197-D8BD34ACF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0695" name="Rectangle 6">
            <a:extLst>
              <a:ext uri="{FF2B5EF4-FFF2-40B4-BE49-F238E27FC236}">
                <a16:creationId xmlns:a16="http://schemas.microsoft.com/office/drawing/2014/main" id="{CCDCB4BF-C964-4BC3-AA5C-8E7D6E540B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6" name="Rectangle 7">
            <a:extLst>
              <a:ext uri="{FF2B5EF4-FFF2-40B4-BE49-F238E27FC236}">
                <a16:creationId xmlns:a16="http://schemas.microsoft.com/office/drawing/2014/main" id="{C83E7EEA-F845-48FA-830A-F37E22038E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204762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31904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60289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48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9269498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528CEE-6958-465F-9B2D-ABF99F26B44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2E04457A-D6BB-42C6-AB74-5CEEDF5E72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70660" name="Rectangle 6">
            <a:extLst>
              <a:ext uri="{FF2B5EF4-FFF2-40B4-BE49-F238E27FC236}">
                <a16:creationId xmlns:a16="http://schemas.microsoft.com/office/drawing/2014/main" id="{781E0FD7-7E1C-4500-859D-226C61BAE26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70661" name="Rectangle 7">
            <a:extLst>
              <a:ext uri="{FF2B5EF4-FFF2-40B4-BE49-F238E27FC236}">
                <a16:creationId xmlns:a16="http://schemas.microsoft.com/office/drawing/2014/main" id="{766A2C28-33F9-4925-88E5-BE2033B2DF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A1F683B-F878-43D0-B377-3399A47593B3}" type="slidenum">
              <a:rPr lang="en-US" altLang="en-US" sz="1200" b="0">
                <a:solidFill>
                  <a:schemeClr val="tx1"/>
                </a:solidFill>
              </a:rPr>
              <a:pPr/>
              <a:t>49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0662" name="Rectangle 4">
            <a:extLst>
              <a:ext uri="{FF2B5EF4-FFF2-40B4-BE49-F238E27FC236}">
                <a16:creationId xmlns:a16="http://schemas.microsoft.com/office/drawing/2014/main" id="{AD8D8E73-26C3-40E2-9218-08B6783D9C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3" name="Rectangle 5">
            <a:extLst>
              <a:ext uri="{FF2B5EF4-FFF2-40B4-BE49-F238E27FC236}">
                <a16:creationId xmlns:a16="http://schemas.microsoft.com/office/drawing/2014/main" id="{2CCF725C-B4C0-4244-A124-7A60988EDE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8860A2A-116F-4F37-8608-0552D45EA7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54B5679-E65E-4A09-8BA4-2AEDF06CD9A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9220" name="Rectangle 6">
            <a:extLst>
              <a:ext uri="{FF2B5EF4-FFF2-40B4-BE49-F238E27FC236}">
                <a16:creationId xmlns:a16="http://schemas.microsoft.com/office/drawing/2014/main" id="{AB48FE53-51CC-4A55-B658-7B10BB5E56E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9221" name="Rectangle 7">
            <a:extLst>
              <a:ext uri="{FF2B5EF4-FFF2-40B4-BE49-F238E27FC236}">
                <a16:creationId xmlns:a16="http://schemas.microsoft.com/office/drawing/2014/main" id="{C493D3B6-F868-4D2A-B1AB-918F623F69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9757D6D-CF14-464A-B859-3AE57BE79C73}" type="slidenum">
              <a:rPr lang="en-US" altLang="en-US" sz="1200" b="0">
                <a:solidFill>
                  <a:schemeClr val="tx1"/>
                </a:solidFill>
              </a:rPr>
              <a:pPr/>
              <a:t>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050C4422-A166-4819-B760-AFFDFB5EBC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CE1514D2-92E1-4994-86F2-48D1A60A9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ctr"/>
            <a:endParaRPr lang="en-US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E658D8E4-E0C2-4252-8A20-CEACEAB1A8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74E49C2B-5316-45FD-9E8A-CF8EA0A31D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48132" name="Rectangle 6">
            <a:extLst>
              <a:ext uri="{FF2B5EF4-FFF2-40B4-BE49-F238E27FC236}">
                <a16:creationId xmlns:a16="http://schemas.microsoft.com/office/drawing/2014/main" id="{FD66008E-36E5-4A7B-B946-A1A9E11A73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48133" name="Rectangle 7">
            <a:extLst>
              <a:ext uri="{FF2B5EF4-FFF2-40B4-BE49-F238E27FC236}">
                <a16:creationId xmlns:a16="http://schemas.microsoft.com/office/drawing/2014/main" id="{7E0FD559-7E3C-4499-8849-69D6B4D201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5C5B4BB-A95E-4224-A511-7F6E7EB4D22B}" type="slidenum">
              <a:rPr lang="en-US" altLang="en-US" sz="1200" b="0">
                <a:solidFill>
                  <a:schemeClr val="tx1"/>
                </a:solidFill>
              </a:rPr>
              <a:pPr/>
              <a:t>50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48134" name="Rectangle 2">
            <a:extLst>
              <a:ext uri="{FF2B5EF4-FFF2-40B4-BE49-F238E27FC236}">
                <a16:creationId xmlns:a16="http://schemas.microsoft.com/office/drawing/2014/main" id="{D290B071-FF01-4DAE-A62A-CD88E432E3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5" name="Rectangle 3">
            <a:extLst>
              <a:ext uri="{FF2B5EF4-FFF2-40B4-BE49-F238E27FC236}">
                <a16:creationId xmlns:a16="http://schemas.microsoft.com/office/drawing/2014/main" id="{E4FF8E7B-5F45-40F5-A1C8-5952A30AF7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117CABD8-9831-4941-B61D-CDA9D5CF28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2593495C-D76C-4560-B590-23309521FDF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74756" name="Rectangle 6">
            <a:extLst>
              <a:ext uri="{FF2B5EF4-FFF2-40B4-BE49-F238E27FC236}">
                <a16:creationId xmlns:a16="http://schemas.microsoft.com/office/drawing/2014/main" id="{7F9E4BA4-EABD-42B2-AD3C-B03D68449F9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74757" name="Rectangle 7">
            <a:extLst>
              <a:ext uri="{FF2B5EF4-FFF2-40B4-BE49-F238E27FC236}">
                <a16:creationId xmlns:a16="http://schemas.microsoft.com/office/drawing/2014/main" id="{0B8B092B-CEEF-466B-B06B-4E4F58475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B98EFFE-3719-405E-8045-643A2F1AC52D}" type="slidenum">
              <a:rPr lang="en-US" altLang="en-US" sz="1200" b="0">
                <a:solidFill>
                  <a:schemeClr val="tx1"/>
                </a:solidFill>
              </a:rPr>
              <a:pPr/>
              <a:t>51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4758" name="Rectangle 2">
            <a:extLst>
              <a:ext uri="{FF2B5EF4-FFF2-40B4-BE49-F238E27FC236}">
                <a16:creationId xmlns:a16="http://schemas.microsoft.com/office/drawing/2014/main" id="{B9106BF7-E161-4835-9328-C869475E99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9" name="Rectangle 3">
            <a:extLst>
              <a:ext uri="{FF2B5EF4-FFF2-40B4-BE49-F238E27FC236}">
                <a16:creationId xmlns:a16="http://schemas.microsoft.com/office/drawing/2014/main" id="{0BC6D7D0-2B80-4AE0-90E3-A77A596974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3EDF4204-81A9-486C-9DBF-D0D9E3CF5C1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990CCC46-4CDF-4909-A3BC-C7682E013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76804" name="Rectangle 6">
            <a:extLst>
              <a:ext uri="{FF2B5EF4-FFF2-40B4-BE49-F238E27FC236}">
                <a16:creationId xmlns:a16="http://schemas.microsoft.com/office/drawing/2014/main" id="{4BBE5AE9-2611-438C-A8AF-6FA0C10EB00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76805" name="Rectangle 7">
            <a:extLst>
              <a:ext uri="{FF2B5EF4-FFF2-40B4-BE49-F238E27FC236}">
                <a16:creationId xmlns:a16="http://schemas.microsoft.com/office/drawing/2014/main" id="{A94A65FB-E5E9-4AB1-AC16-E8339FE44D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95C3B18-C500-4FB8-B736-676407D7B7DE}" type="slidenum">
              <a:rPr lang="en-US" altLang="en-US" sz="1200" b="0">
                <a:solidFill>
                  <a:schemeClr val="tx1"/>
                </a:solidFill>
              </a:rPr>
              <a:pPr/>
              <a:t>52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6806" name="Rectangle 2">
            <a:extLst>
              <a:ext uri="{FF2B5EF4-FFF2-40B4-BE49-F238E27FC236}">
                <a16:creationId xmlns:a16="http://schemas.microsoft.com/office/drawing/2014/main" id="{7D32D3D0-84FF-422D-AD93-66DA46E69D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7" name="Rectangle 3">
            <a:extLst>
              <a:ext uri="{FF2B5EF4-FFF2-40B4-BE49-F238E27FC236}">
                <a16:creationId xmlns:a16="http://schemas.microsoft.com/office/drawing/2014/main" id="{E9028139-104E-49BE-9EBB-117D4EDC83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8D4D2E72-B798-48B9-8F2B-AE449CB1437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AE6DB0BA-508F-4928-87D3-D2C50885C38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78852" name="Rectangle 6">
            <a:extLst>
              <a:ext uri="{FF2B5EF4-FFF2-40B4-BE49-F238E27FC236}">
                <a16:creationId xmlns:a16="http://schemas.microsoft.com/office/drawing/2014/main" id="{CFC00688-986C-405A-BBF5-BB268B26DE9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78853" name="Rectangle 7">
            <a:extLst>
              <a:ext uri="{FF2B5EF4-FFF2-40B4-BE49-F238E27FC236}">
                <a16:creationId xmlns:a16="http://schemas.microsoft.com/office/drawing/2014/main" id="{09F0F6E1-5B5C-46FB-B240-4926F48B96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8049FDA-ACB2-4C2C-93DA-C883AAA3D3AF}" type="slidenum">
              <a:rPr lang="en-US" altLang="en-US" sz="1200" b="0">
                <a:solidFill>
                  <a:schemeClr val="tx1"/>
                </a:solidFill>
              </a:rPr>
              <a:pPr/>
              <a:t>53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8854" name="Rectangle 1026">
            <a:extLst>
              <a:ext uri="{FF2B5EF4-FFF2-40B4-BE49-F238E27FC236}">
                <a16:creationId xmlns:a16="http://schemas.microsoft.com/office/drawing/2014/main" id="{18325E4F-0E57-4F21-8AE2-F23F07EF84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5" name="Rectangle 1027">
            <a:extLst>
              <a:ext uri="{FF2B5EF4-FFF2-40B4-BE49-F238E27FC236}">
                <a16:creationId xmlns:a16="http://schemas.microsoft.com/office/drawing/2014/main" id="{1B7733C8-76B0-4E17-A6A3-E2F2593D7C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C0DAF676-7AF3-4326-BC0F-E8E2A03A36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348B8D9D-77C7-4792-8B27-195ED683B44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80900" name="Rectangle 6">
            <a:extLst>
              <a:ext uri="{FF2B5EF4-FFF2-40B4-BE49-F238E27FC236}">
                <a16:creationId xmlns:a16="http://schemas.microsoft.com/office/drawing/2014/main" id="{7CC4CED0-838C-4B2A-B161-01CA145F09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80901" name="Rectangle 7">
            <a:extLst>
              <a:ext uri="{FF2B5EF4-FFF2-40B4-BE49-F238E27FC236}">
                <a16:creationId xmlns:a16="http://schemas.microsoft.com/office/drawing/2014/main" id="{85E626AE-5580-46C5-8300-2FD16E4664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8FF8A99-609D-4EE5-BC97-E74DBD2249D6}" type="slidenum">
              <a:rPr lang="en-US" altLang="en-US" sz="1200" b="0">
                <a:solidFill>
                  <a:schemeClr val="tx1"/>
                </a:solidFill>
              </a:rPr>
              <a:pPr/>
              <a:t>54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0902" name="Rectangle 2">
            <a:extLst>
              <a:ext uri="{FF2B5EF4-FFF2-40B4-BE49-F238E27FC236}">
                <a16:creationId xmlns:a16="http://schemas.microsoft.com/office/drawing/2014/main" id="{D53D8C9A-B350-4644-9127-7D5CFCFDE2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3" name="Rectangle 3">
            <a:extLst>
              <a:ext uri="{FF2B5EF4-FFF2-40B4-BE49-F238E27FC236}">
                <a16:creationId xmlns:a16="http://schemas.microsoft.com/office/drawing/2014/main" id="{1B64E073-45E5-4E5A-A09D-2EE601326B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439D415F-CE2F-4AA3-9151-AC0D7C2A263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2C3BF3B3-8C44-4B96-9DAB-8D9ED7AF93B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82948" name="Rectangle 6">
            <a:extLst>
              <a:ext uri="{FF2B5EF4-FFF2-40B4-BE49-F238E27FC236}">
                <a16:creationId xmlns:a16="http://schemas.microsoft.com/office/drawing/2014/main" id="{77590BC4-EA12-4901-9B8C-25730FC335D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82949" name="Rectangle 7">
            <a:extLst>
              <a:ext uri="{FF2B5EF4-FFF2-40B4-BE49-F238E27FC236}">
                <a16:creationId xmlns:a16="http://schemas.microsoft.com/office/drawing/2014/main" id="{8F06CEFF-511A-46E0-8039-62B4717B7D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83CEC665-F00C-47B3-B708-C97D44C73A09}" type="slidenum">
              <a:rPr lang="en-US" altLang="en-US" sz="1200" b="0">
                <a:solidFill>
                  <a:schemeClr val="tx1"/>
                </a:solidFill>
              </a:rPr>
              <a:pPr/>
              <a:t>55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2950" name="Rectangle 2">
            <a:extLst>
              <a:ext uri="{FF2B5EF4-FFF2-40B4-BE49-F238E27FC236}">
                <a16:creationId xmlns:a16="http://schemas.microsoft.com/office/drawing/2014/main" id="{05374022-26EE-4FA0-A5B6-6C64FA3C5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51" name="Rectangle 3">
            <a:extLst>
              <a:ext uri="{FF2B5EF4-FFF2-40B4-BE49-F238E27FC236}">
                <a16:creationId xmlns:a16="http://schemas.microsoft.com/office/drawing/2014/main" id="{FCA3729E-501F-435A-A2FF-1EA1C8F3AD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982CB8FE-C024-4740-BCC7-3B8392BC45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5826F28E-F6C0-41A6-A621-F747A5D54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17764" name="Rectangle 6">
            <a:extLst>
              <a:ext uri="{FF2B5EF4-FFF2-40B4-BE49-F238E27FC236}">
                <a16:creationId xmlns:a16="http://schemas.microsoft.com/office/drawing/2014/main" id="{C36DDE56-9119-4294-B5F5-9C92637CF12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17765" name="Rectangle 7">
            <a:extLst>
              <a:ext uri="{FF2B5EF4-FFF2-40B4-BE49-F238E27FC236}">
                <a16:creationId xmlns:a16="http://schemas.microsoft.com/office/drawing/2014/main" id="{19621B50-967C-4245-B237-0A7DC57A02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08902A0E-154F-4A17-9387-7F79C21C5032}" type="slidenum">
              <a:rPr lang="en-US" altLang="en-US" sz="1200" b="0">
                <a:solidFill>
                  <a:schemeClr val="tx1"/>
                </a:solidFill>
              </a:rPr>
              <a:pPr/>
              <a:t>56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17766" name="Rectangle 4">
            <a:extLst>
              <a:ext uri="{FF2B5EF4-FFF2-40B4-BE49-F238E27FC236}">
                <a16:creationId xmlns:a16="http://schemas.microsoft.com/office/drawing/2014/main" id="{1566F768-6B00-4BC5-B868-8BE639BD92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7" name="Rectangle 5">
            <a:extLst>
              <a:ext uri="{FF2B5EF4-FFF2-40B4-BE49-F238E27FC236}">
                <a16:creationId xmlns:a16="http://schemas.microsoft.com/office/drawing/2014/main" id="{22153D75-3D92-40E8-BA90-425CFDC534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>
            <a:extLst>
              <a:ext uri="{FF2B5EF4-FFF2-40B4-BE49-F238E27FC236}">
                <a16:creationId xmlns:a16="http://schemas.microsoft.com/office/drawing/2014/main" id="{67467C77-A6CE-4F73-B49C-E091F3BCFB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19811" name="Rectangle 3">
            <a:extLst>
              <a:ext uri="{FF2B5EF4-FFF2-40B4-BE49-F238E27FC236}">
                <a16:creationId xmlns:a16="http://schemas.microsoft.com/office/drawing/2014/main" id="{4A33CE9C-BDA8-4A9C-930B-D238FE6AAB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19812" name="Rectangle 6">
            <a:extLst>
              <a:ext uri="{FF2B5EF4-FFF2-40B4-BE49-F238E27FC236}">
                <a16:creationId xmlns:a16="http://schemas.microsoft.com/office/drawing/2014/main" id="{5831CBB6-0F4C-457E-AFFF-CD00708F9C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19813" name="Rectangle 7">
            <a:extLst>
              <a:ext uri="{FF2B5EF4-FFF2-40B4-BE49-F238E27FC236}">
                <a16:creationId xmlns:a16="http://schemas.microsoft.com/office/drawing/2014/main" id="{13A1C1BF-8A6D-4A14-9665-632BC8B192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F5F9C9A-A0B2-4A73-AD05-034DD4CA6605}" type="slidenum">
              <a:rPr lang="en-US" altLang="en-US" sz="1200" b="0">
                <a:solidFill>
                  <a:schemeClr val="tx1"/>
                </a:solidFill>
              </a:rPr>
              <a:pPr/>
              <a:t>57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19814" name="Rectangle 4">
            <a:extLst>
              <a:ext uri="{FF2B5EF4-FFF2-40B4-BE49-F238E27FC236}">
                <a16:creationId xmlns:a16="http://schemas.microsoft.com/office/drawing/2014/main" id="{A8D06ABA-82E7-4383-A4CA-92934A91C0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5" name="Rectangle 5">
            <a:extLst>
              <a:ext uri="{FF2B5EF4-FFF2-40B4-BE49-F238E27FC236}">
                <a16:creationId xmlns:a16="http://schemas.microsoft.com/office/drawing/2014/main" id="{F2959135-B682-499D-8670-4F9431775A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519112"/>
            <a:ext cx="6177844" cy="5541645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>
            <a:extLst>
              <a:ext uri="{FF2B5EF4-FFF2-40B4-BE49-F238E27FC236}">
                <a16:creationId xmlns:a16="http://schemas.microsoft.com/office/drawing/2014/main" id="{88EDF517-14FD-45F2-9843-872263D41FD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21859" name="Rectangle 3">
            <a:extLst>
              <a:ext uri="{FF2B5EF4-FFF2-40B4-BE49-F238E27FC236}">
                <a16:creationId xmlns:a16="http://schemas.microsoft.com/office/drawing/2014/main" id="{C7056C8F-4472-4962-A2F0-FD95F90640D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21860" name="Rectangle 6">
            <a:extLst>
              <a:ext uri="{FF2B5EF4-FFF2-40B4-BE49-F238E27FC236}">
                <a16:creationId xmlns:a16="http://schemas.microsoft.com/office/drawing/2014/main" id="{1192C0C2-A969-4247-BE72-6B94BBA453C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21861" name="Rectangle 7">
            <a:extLst>
              <a:ext uri="{FF2B5EF4-FFF2-40B4-BE49-F238E27FC236}">
                <a16:creationId xmlns:a16="http://schemas.microsoft.com/office/drawing/2014/main" id="{DEE3AA0A-AD6F-46B4-ACFF-BDA203237F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5769EB2-6746-472B-A559-E28327E5C38E}" type="slidenum">
              <a:rPr lang="en-US" altLang="en-US" sz="1200" b="0">
                <a:solidFill>
                  <a:schemeClr val="tx1"/>
                </a:solidFill>
              </a:rPr>
              <a:pPr/>
              <a:t>58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21862" name="Rectangle 2">
            <a:extLst>
              <a:ext uri="{FF2B5EF4-FFF2-40B4-BE49-F238E27FC236}">
                <a16:creationId xmlns:a16="http://schemas.microsoft.com/office/drawing/2014/main" id="{D5325298-ED22-4C48-BB03-076A290079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3" name="Rectangle 3">
            <a:extLst>
              <a:ext uri="{FF2B5EF4-FFF2-40B4-BE49-F238E27FC236}">
                <a16:creationId xmlns:a16="http://schemas.microsoft.com/office/drawing/2014/main" id="{0D97E275-502E-46DB-BEDB-BE0601579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>
            <a:extLst>
              <a:ext uri="{FF2B5EF4-FFF2-40B4-BE49-F238E27FC236}">
                <a16:creationId xmlns:a16="http://schemas.microsoft.com/office/drawing/2014/main" id="{F97D5B30-1951-422E-866E-FD7DAEB398A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23907" name="Rectangle 3">
            <a:extLst>
              <a:ext uri="{FF2B5EF4-FFF2-40B4-BE49-F238E27FC236}">
                <a16:creationId xmlns:a16="http://schemas.microsoft.com/office/drawing/2014/main" id="{F58FDBF9-E076-48B8-85E9-31C8F4657CD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23908" name="Rectangle 6">
            <a:extLst>
              <a:ext uri="{FF2B5EF4-FFF2-40B4-BE49-F238E27FC236}">
                <a16:creationId xmlns:a16="http://schemas.microsoft.com/office/drawing/2014/main" id="{BA17E84F-257D-4D17-94B2-C75E720B38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23909" name="Rectangle 7">
            <a:extLst>
              <a:ext uri="{FF2B5EF4-FFF2-40B4-BE49-F238E27FC236}">
                <a16:creationId xmlns:a16="http://schemas.microsoft.com/office/drawing/2014/main" id="{2092C29D-EC9C-457C-8DD4-5F6F78243C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04EF295A-419D-4CE3-9A0C-54CCAD82A40F}" type="slidenum">
              <a:rPr lang="en-US" altLang="en-US" sz="1200" b="0">
                <a:solidFill>
                  <a:schemeClr val="tx1"/>
                </a:solidFill>
              </a:rPr>
              <a:pPr/>
              <a:t>59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23910" name="Rectangle 4">
            <a:extLst>
              <a:ext uri="{FF2B5EF4-FFF2-40B4-BE49-F238E27FC236}">
                <a16:creationId xmlns:a16="http://schemas.microsoft.com/office/drawing/2014/main" id="{DFDB8B88-3BFC-4901-97D2-629DB9DCAA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11" name="Rectangle 5">
            <a:extLst>
              <a:ext uri="{FF2B5EF4-FFF2-40B4-BE49-F238E27FC236}">
                <a16:creationId xmlns:a16="http://schemas.microsoft.com/office/drawing/2014/main" id="{F8958F1E-E85A-453C-B169-99F0BEA6D4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2"/>
            <a:ext cx="6177844" cy="4491331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0A9A9D2-6F13-45EB-B42C-A6648EC234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E99DD59-39DB-4D82-8253-C2A4579402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1268" name="Rectangle 6">
            <a:extLst>
              <a:ext uri="{FF2B5EF4-FFF2-40B4-BE49-F238E27FC236}">
                <a16:creationId xmlns:a16="http://schemas.microsoft.com/office/drawing/2014/main" id="{94DFB8C1-6BB0-44FC-9F79-076B268A8B6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1269" name="Rectangle 7">
            <a:extLst>
              <a:ext uri="{FF2B5EF4-FFF2-40B4-BE49-F238E27FC236}">
                <a16:creationId xmlns:a16="http://schemas.microsoft.com/office/drawing/2014/main" id="{6DEB5B16-99DF-4C9F-A95B-584B0B9CA1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70A6CF6-7871-476F-AC7F-0F94FF3DC0F2}" type="slidenum">
              <a:rPr lang="en-US" altLang="en-US" sz="1200" b="0">
                <a:solidFill>
                  <a:schemeClr val="tx1"/>
                </a:solidFill>
              </a:rPr>
              <a:pPr/>
              <a:t>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1270" name="Rectangle 4">
            <a:extLst>
              <a:ext uri="{FF2B5EF4-FFF2-40B4-BE49-F238E27FC236}">
                <a16:creationId xmlns:a16="http://schemas.microsoft.com/office/drawing/2014/main" id="{C65A16D6-C3F2-4B62-B068-CF7B76D772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71" name="Rectangle 5">
            <a:extLst>
              <a:ext uri="{FF2B5EF4-FFF2-40B4-BE49-F238E27FC236}">
                <a16:creationId xmlns:a16="http://schemas.microsoft.com/office/drawing/2014/main" id="{745C9209-A2DC-4CD3-95C8-99D40D36AA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>
            <a:extLst>
              <a:ext uri="{FF2B5EF4-FFF2-40B4-BE49-F238E27FC236}">
                <a16:creationId xmlns:a16="http://schemas.microsoft.com/office/drawing/2014/main" id="{9FFF0B25-69FF-4868-AE4E-756304E764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25955" name="Rectangle 3">
            <a:extLst>
              <a:ext uri="{FF2B5EF4-FFF2-40B4-BE49-F238E27FC236}">
                <a16:creationId xmlns:a16="http://schemas.microsoft.com/office/drawing/2014/main" id="{8D462DCF-5DEC-4EAE-BB97-B34BE5584C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25956" name="Rectangle 6">
            <a:extLst>
              <a:ext uri="{FF2B5EF4-FFF2-40B4-BE49-F238E27FC236}">
                <a16:creationId xmlns:a16="http://schemas.microsoft.com/office/drawing/2014/main" id="{2192AF89-5452-4676-99CB-CA989D615FA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25957" name="Rectangle 7">
            <a:extLst>
              <a:ext uri="{FF2B5EF4-FFF2-40B4-BE49-F238E27FC236}">
                <a16:creationId xmlns:a16="http://schemas.microsoft.com/office/drawing/2014/main" id="{2CBC1801-4803-4ADB-984B-61F4EE74BF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7D8442F-0C3C-4C06-8EA9-109DCA279B63}" type="slidenum">
              <a:rPr lang="en-US" altLang="en-US" sz="1200" b="0">
                <a:solidFill>
                  <a:schemeClr val="tx1"/>
                </a:solidFill>
              </a:rPr>
              <a:pPr/>
              <a:t>60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25958" name="Rectangle 2">
            <a:extLst>
              <a:ext uri="{FF2B5EF4-FFF2-40B4-BE49-F238E27FC236}">
                <a16:creationId xmlns:a16="http://schemas.microsoft.com/office/drawing/2014/main" id="{3C46C162-DCE3-40A0-825C-4CBD526C8E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9" name="Rectangle 3">
            <a:extLst>
              <a:ext uri="{FF2B5EF4-FFF2-40B4-BE49-F238E27FC236}">
                <a16:creationId xmlns:a16="http://schemas.microsoft.com/office/drawing/2014/main" id="{3216B84F-CC41-4A34-A797-B81DB475DB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sz="16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>
            <a:extLst>
              <a:ext uri="{FF2B5EF4-FFF2-40B4-BE49-F238E27FC236}">
                <a16:creationId xmlns:a16="http://schemas.microsoft.com/office/drawing/2014/main" id="{1B6756B6-1644-44EE-BEF8-07BDB3A92B9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28003" name="Rectangle 3">
            <a:extLst>
              <a:ext uri="{FF2B5EF4-FFF2-40B4-BE49-F238E27FC236}">
                <a16:creationId xmlns:a16="http://schemas.microsoft.com/office/drawing/2014/main" id="{5D76735A-4C16-4507-AF35-F98BE65124A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28004" name="Rectangle 6">
            <a:extLst>
              <a:ext uri="{FF2B5EF4-FFF2-40B4-BE49-F238E27FC236}">
                <a16:creationId xmlns:a16="http://schemas.microsoft.com/office/drawing/2014/main" id="{A7CDE1EE-704A-4CFC-B01C-60E05E22CF2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28005" name="Rectangle 7">
            <a:extLst>
              <a:ext uri="{FF2B5EF4-FFF2-40B4-BE49-F238E27FC236}">
                <a16:creationId xmlns:a16="http://schemas.microsoft.com/office/drawing/2014/main" id="{7BF4E9D4-26BE-456E-9ACF-E181596042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05775D98-3308-4AF9-B395-529BDA1C66F0}" type="slidenum">
              <a:rPr lang="en-US" altLang="en-US" sz="1200" b="0">
                <a:solidFill>
                  <a:schemeClr val="tx1"/>
                </a:solidFill>
              </a:rPr>
              <a:pPr/>
              <a:t>61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28006" name="Rectangle 2">
            <a:extLst>
              <a:ext uri="{FF2B5EF4-FFF2-40B4-BE49-F238E27FC236}">
                <a16:creationId xmlns:a16="http://schemas.microsoft.com/office/drawing/2014/main" id="{3EE294B8-BD94-4995-8F72-3E4EE672EF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8007" name="Rectangle 3">
            <a:extLst>
              <a:ext uri="{FF2B5EF4-FFF2-40B4-BE49-F238E27FC236}">
                <a16:creationId xmlns:a16="http://schemas.microsoft.com/office/drawing/2014/main" id="{323C35AF-8D46-4001-A687-03BD1ED187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>
            <a:extLst>
              <a:ext uri="{FF2B5EF4-FFF2-40B4-BE49-F238E27FC236}">
                <a16:creationId xmlns:a16="http://schemas.microsoft.com/office/drawing/2014/main" id="{CF953928-0FB6-4832-AD9D-223993B7F61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id="{038E4419-7BCB-4EF2-9B83-D01B754C96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30052" name="Rectangle 6">
            <a:extLst>
              <a:ext uri="{FF2B5EF4-FFF2-40B4-BE49-F238E27FC236}">
                <a16:creationId xmlns:a16="http://schemas.microsoft.com/office/drawing/2014/main" id="{DD19A32F-9B04-44D0-BC40-2BD7EC5066E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30053" name="Rectangle 7">
            <a:extLst>
              <a:ext uri="{FF2B5EF4-FFF2-40B4-BE49-F238E27FC236}">
                <a16:creationId xmlns:a16="http://schemas.microsoft.com/office/drawing/2014/main" id="{9347C93A-F5A1-4EB1-B949-225E6C842F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B2BDA39-47D8-4332-B640-56CD747F27E4}" type="slidenum">
              <a:rPr lang="en-US" altLang="en-US" sz="1200" b="0">
                <a:solidFill>
                  <a:schemeClr val="tx1"/>
                </a:solidFill>
              </a:rPr>
              <a:pPr/>
              <a:t>62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30054" name="Rectangle 4">
            <a:extLst>
              <a:ext uri="{FF2B5EF4-FFF2-40B4-BE49-F238E27FC236}">
                <a16:creationId xmlns:a16="http://schemas.microsoft.com/office/drawing/2014/main" id="{18D798BC-CD03-40D0-8F49-6E61CA883D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5" name="Rectangle 5">
            <a:extLst>
              <a:ext uri="{FF2B5EF4-FFF2-40B4-BE49-F238E27FC236}">
                <a16:creationId xmlns:a16="http://schemas.microsoft.com/office/drawing/2014/main" id="{F91F3358-D1B1-4467-854B-90C5F7DC95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>
            <a:extLst>
              <a:ext uri="{FF2B5EF4-FFF2-40B4-BE49-F238E27FC236}">
                <a16:creationId xmlns:a16="http://schemas.microsoft.com/office/drawing/2014/main" id="{B88DE8E1-A4DF-417B-9AF8-6B61C57E538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5C0F1992-4666-40B8-8971-3ADC2E9309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32100" name="Rectangle 6">
            <a:extLst>
              <a:ext uri="{FF2B5EF4-FFF2-40B4-BE49-F238E27FC236}">
                <a16:creationId xmlns:a16="http://schemas.microsoft.com/office/drawing/2014/main" id="{6C622407-6508-4D44-9F45-286F68D83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32101" name="Rectangle 7">
            <a:extLst>
              <a:ext uri="{FF2B5EF4-FFF2-40B4-BE49-F238E27FC236}">
                <a16:creationId xmlns:a16="http://schemas.microsoft.com/office/drawing/2014/main" id="{78112F4E-C89D-440E-BC51-E839347774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7DEDD32-1E90-4919-AD7E-4E851E617119}" type="slidenum">
              <a:rPr lang="en-US" altLang="en-US" sz="1200" b="0">
                <a:solidFill>
                  <a:schemeClr val="tx1"/>
                </a:solidFill>
              </a:rPr>
              <a:pPr/>
              <a:t>63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32102" name="Rectangle 4">
            <a:extLst>
              <a:ext uri="{FF2B5EF4-FFF2-40B4-BE49-F238E27FC236}">
                <a16:creationId xmlns:a16="http://schemas.microsoft.com/office/drawing/2014/main" id="{6B9F3B34-8C51-4E51-A123-ED4B129F24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57325" y="384175"/>
            <a:ext cx="4040188" cy="2693988"/>
          </a:xfrm>
          <a:ln/>
        </p:spPr>
      </p:sp>
      <p:sp>
        <p:nvSpPr>
          <p:cNvPr id="132103" name="Rectangle 5">
            <a:extLst>
              <a:ext uri="{FF2B5EF4-FFF2-40B4-BE49-F238E27FC236}">
                <a16:creationId xmlns:a16="http://schemas.microsoft.com/office/drawing/2014/main" id="{00A02E3B-BBF4-4959-9FE2-B9C90F6765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232228"/>
            <a:ext cx="6332291" cy="5795059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>
            <a:extLst>
              <a:ext uri="{FF2B5EF4-FFF2-40B4-BE49-F238E27FC236}">
                <a16:creationId xmlns:a16="http://schemas.microsoft.com/office/drawing/2014/main" id="{FA07952B-02DA-41AB-92DE-D8AAB1BA2E1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82F1F120-2655-4B82-B0E8-37DA2350AAA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36196" name="Rectangle 6">
            <a:extLst>
              <a:ext uri="{FF2B5EF4-FFF2-40B4-BE49-F238E27FC236}">
                <a16:creationId xmlns:a16="http://schemas.microsoft.com/office/drawing/2014/main" id="{25C894ED-6FF5-4014-8D55-EB49EE98379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36197" name="Rectangle 7">
            <a:extLst>
              <a:ext uri="{FF2B5EF4-FFF2-40B4-BE49-F238E27FC236}">
                <a16:creationId xmlns:a16="http://schemas.microsoft.com/office/drawing/2014/main" id="{59FFFA22-E609-4EC1-9564-E28C766941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C05FFF9-2A4F-4777-BACC-BB78F786823B}" type="slidenum">
              <a:rPr lang="en-US" altLang="en-US" sz="1200" b="0">
                <a:solidFill>
                  <a:schemeClr val="tx1"/>
                </a:solidFill>
              </a:rPr>
              <a:pPr/>
              <a:t>64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36198" name="Rectangle 4">
            <a:extLst>
              <a:ext uri="{FF2B5EF4-FFF2-40B4-BE49-F238E27FC236}">
                <a16:creationId xmlns:a16="http://schemas.microsoft.com/office/drawing/2014/main" id="{D9A628E2-D188-4A44-82BB-DE36B7C0C9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9" name="Rectangle 5">
            <a:extLst>
              <a:ext uri="{FF2B5EF4-FFF2-40B4-BE49-F238E27FC236}">
                <a16:creationId xmlns:a16="http://schemas.microsoft.com/office/drawing/2014/main" id="{82025FAE-D4DB-426F-B5AC-632E9EA4A0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>
            <a:extLst>
              <a:ext uri="{FF2B5EF4-FFF2-40B4-BE49-F238E27FC236}">
                <a16:creationId xmlns:a16="http://schemas.microsoft.com/office/drawing/2014/main" id="{370AC414-929D-409B-8623-F486889F848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40291" name="Rectangle 3">
            <a:extLst>
              <a:ext uri="{FF2B5EF4-FFF2-40B4-BE49-F238E27FC236}">
                <a16:creationId xmlns:a16="http://schemas.microsoft.com/office/drawing/2014/main" id="{B506236E-ACA1-4131-AE80-7243E656D75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40292" name="Rectangle 6">
            <a:extLst>
              <a:ext uri="{FF2B5EF4-FFF2-40B4-BE49-F238E27FC236}">
                <a16:creationId xmlns:a16="http://schemas.microsoft.com/office/drawing/2014/main" id="{9DBF433E-BDB4-411C-B6DC-9358DD7B3C3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40293" name="Rectangle 7">
            <a:extLst>
              <a:ext uri="{FF2B5EF4-FFF2-40B4-BE49-F238E27FC236}">
                <a16:creationId xmlns:a16="http://schemas.microsoft.com/office/drawing/2014/main" id="{475BF858-ED5B-45BA-B707-0CFED9A373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6274D29-CED1-4DF2-B18C-6851294CD19C}" type="slidenum">
              <a:rPr lang="en-US" altLang="en-US" sz="1200" b="0">
                <a:solidFill>
                  <a:schemeClr val="tx1"/>
                </a:solidFill>
              </a:rPr>
              <a:pPr/>
              <a:t>65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40294" name="Rectangle 4">
            <a:extLst>
              <a:ext uri="{FF2B5EF4-FFF2-40B4-BE49-F238E27FC236}">
                <a16:creationId xmlns:a16="http://schemas.microsoft.com/office/drawing/2014/main" id="{2EC72FD5-C007-49D6-9777-A936259525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5" name="Rectangle 5">
            <a:extLst>
              <a:ext uri="{FF2B5EF4-FFF2-40B4-BE49-F238E27FC236}">
                <a16:creationId xmlns:a16="http://schemas.microsoft.com/office/drawing/2014/main" id="{7377A8D8-2EE9-4DD5-834D-66209B5348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5" y="3748619"/>
            <a:ext cx="6332291" cy="4156632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>
            <a:extLst>
              <a:ext uri="{FF2B5EF4-FFF2-40B4-BE49-F238E27FC236}">
                <a16:creationId xmlns:a16="http://schemas.microsoft.com/office/drawing/2014/main" id="{BA21098E-89B5-4DD7-80BB-ECD0F6CBF1B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44387" name="Rectangle 3">
            <a:extLst>
              <a:ext uri="{FF2B5EF4-FFF2-40B4-BE49-F238E27FC236}">
                <a16:creationId xmlns:a16="http://schemas.microsoft.com/office/drawing/2014/main" id="{4DF893E3-F2E6-4E23-A405-40F7661FBB5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44388" name="Rectangle 6">
            <a:extLst>
              <a:ext uri="{FF2B5EF4-FFF2-40B4-BE49-F238E27FC236}">
                <a16:creationId xmlns:a16="http://schemas.microsoft.com/office/drawing/2014/main" id="{A1DE8643-7B0A-4DDE-9407-DA424269AB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44389" name="Rectangle 7">
            <a:extLst>
              <a:ext uri="{FF2B5EF4-FFF2-40B4-BE49-F238E27FC236}">
                <a16:creationId xmlns:a16="http://schemas.microsoft.com/office/drawing/2014/main" id="{42EB0274-EBCE-4ADA-B074-AA7660E380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3D5E894-E58B-4942-BAD4-66E98D52AE70}" type="slidenum">
              <a:rPr lang="en-US" altLang="en-US" sz="1200" b="0">
                <a:solidFill>
                  <a:schemeClr val="tx1"/>
                </a:solidFill>
              </a:rPr>
              <a:pPr/>
              <a:t>66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44390" name="Rectangle 4">
            <a:extLst>
              <a:ext uri="{FF2B5EF4-FFF2-40B4-BE49-F238E27FC236}">
                <a16:creationId xmlns:a16="http://schemas.microsoft.com/office/drawing/2014/main" id="{D9A0E2EB-30F2-44A6-87D3-11676B2644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91" name="Rectangle 5">
            <a:extLst>
              <a:ext uri="{FF2B5EF4-FFF2-40B4-BE49-F238E27FC236}">
                <a16:creationId xmlns:a16="http://schemas.microsoft.com/office/drawing/2014/main" id="{9437F300-74F6-41EE-B0B2-28C27EB60B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>
            <a:extLst>
              <a:ext uri="{FF2B5EF4-FFF2-40B4-BE49-F238E27FC236}">
                <a16:creationId xmlns:a16="http://schemas.microsoft.com/office/drawing/2014/main" id="{8E1667F6-A6A5-442E-A00B-FA827833FC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48483" name="Rectangle 3">
            <a:extLst>
              <a:ext uri="{FF2B5EF4-FFF2-40B4-BE49-F238E27FC236}">
                <a16:creationId xmlns:a16="http://schemas.microsoft.com/office/drawing/2014/main" id="{156F807A-B645-4C9E-AF57-CCB1B2718E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48484" name="Rectangle 6">
            <a:extLst>
              <a:ext uri="{FF2B5EF4-FFF2-40B4-BE49-F238E27FC236}">
                <a16:creationId xmlns:a16="http://schemas.microsoft.com/office/drawing/2014/main" id="{5ADF2F78-FACA-4ECE-B030-7CCABC3D59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48485" name="Rectangle 7">
            <a:extLst>
              <a:ext uri="{FF2B5EF4-FFF2-40B4-BE49-F238E27FC236}">
                <a16:creationId xmlns:a16="http://schemas.microsoft.com/office/drawing/2014/main" id="{9CFFB82B-8066-4D70-867E-85AEBFCF44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C2E55BA-7D76-499D-99E5-6A726BFFF1FD}" type="slidenum">
              <a:rPr lang="en-US" altLang="en-US" sz="1200" b="0">
                <a:solidFill>
                  <a:schemeClr val="tx1"/>
                </a:solidFill>
              </a:rPr>
              <a:pPr/>
              <a:t>67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48486" name="Rectangle 4">
            <a:extLst>
              <a:ext uri="{FF2B5EF4-FFF2-40B4-BE49-F238E27FC236}">
                <a16:creationId xmlns:a16="http://schemas.microsoft.com/office/drawing/2014/main" id="{41224A74-35F9-47E4-BB11-CA90C681D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57325" y="230188"/>
            <a:ext cx="4038600" cy="2693987"/>
          </a:xfrm>
          <a:ln/>
        </p:spPr>
      </p:sp>
      <p:sp>
        <p:nvSpPr>
          <p:cNvPr id="148487" name="Rectangle 5">
            <a:extLst>
              <a:ext uri="{FF2B5EF4-FFF2-40B4-BE49-F238E27FC236}">
                <a16:creationId xmlns:a16="http://schemas.microsoft.com/office/drawing/2014/main" id="{D66CF737-BA10-4117-A243-0E413F5B6A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310325"/>
            <a:ext cx="6177844" cy="5541644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>
            <a:extLst>
              <a:ext uri="{FF2B5EF4-FFF2-40B4-BE49-F238E27FC236}">
                <a16:creationId xmlns:a16="http://schemas.microsoft.com/office/drawing/2014/main" id="{E7C308DC-AC58-4DC0-AC0F-2CE334E5A6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CA7BABC8-6464-48CC-A7DA-A2D557183C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52580" name="Rectangle 6">
            <a:extLst>
              <a:ext uri="{FF2B5EF4-FFF2-40B4-BE49-F238E27FC236}">
                <a16:creationId xmlns:a16="http://schemas.microsoft.com/office/drawing/2014/main" id="{C2D57F5F-27E0-41A8-89B0-5961054AF1F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52581" name="Rectangle 7">
            <a:extLst>
              <a:ext uri="{FF2B5EF4-FFF2-40B4-BE49-F238E27FC236}">
                <a16:creationId xmlns:a16="http://schemas.microsoft.com/office/drawing/2014/main" id="{9AC55D5B-33C0-4666-92AF-65B1A653B1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0B14EA7-CE80-4E06-BB4D-E43711897D05}" type="slidenum">
              <a:rPr lang="en-US" altLang="en-US" sz="1200" b="0">
                <a:solidFill>
                  <a:schemeClr val="tx1"/>
                </a:solidFill>
              </a:rPr>
              <a:pPr/>
              <a:t>68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52582" name="Rectangle 2">
            <a:extLst>
              <a:ext uri="{FF2B5EF4-FFF2-40B4-BE49-F238E27FC236}">
                <a16:creationId xmlns:a16="http://schemas.microsoft.com/office/drawing/2014/main" id="{EB696CAC-F570-401B-9E4E-4C3CD09530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04975" y="550863"/>
            <a:ext cx="3540125" cy="2360612"/>
          </a:xfrm>
          <a:solidFill>
            <a:srgbClr val="FFFFFF"/>
          </a:solidFill>
          <a:ln/>
        </p:spPr>
      </p:sp>
      <p:sp>
        <p:nvSpPr>
          <p:cNvPr id="152583" name="Rectangle 3">
            <a:extLst>
              <a:ext uri="{FF2B5EF4-FFF2-40B4-BE49-F238E27FC236}">
                <a16:creationId xmlns:a16="http://schemas.microsoft.com/office/drawing/2014/main" id="{E7D822D4-9CDC-45BD-8899-1A769C1C1C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310325"/>
            <a:ext cx="6177844" cy="546354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>
            <a:extLst>
              <a:ext uri="{FF2B5EF4-FFF2-40B4-BE49-F238E27FC236}">
                <a16:creationId xmlns:a16="http://schemas.microsoft.com/office/drawing/2014/main" id="{26EA9087-B83B-4AD7-A72F-CBBB89DDB6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54627" name="Rectangle 3">
            <a:extLst>
              <a:ext uri="{FF2B5EF4-FFF2-40B4-BE49-F238E27FC236}">
                <a16:creationId xmlns:a16="http://schemas.microsoft.com/office/drawing/2014/main" id="{BC1C84C8-B9F4-4B5B-8105-6F01C5A23D1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54628" name="Rectangle 6">
            <a:extLst>
              <a:ext uri="{FF2B5EF4-FFF2-40B4-BE49-F238E27FC236}">
                <a16:creationId xmlns:a16="http://schemas.microsoft.com/office/drawing/2014/main" id="{89622380-39F6-4C85-A48D-DE8E9DC0695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54629" name="Rectangle 7">
            <a:extLst>
              <a:ext uri="{FF2B5EF4-FFF2-40B4-BE49-F238E27FC236}">
                <a16:creationId xmlns:a16="http://schemas.microsoft.com/office/drawing/2014/main" id="{318ED5CF-FA51-4082-BAB6-45A51AA8F8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7A35F0C-41E9-4BEB-9564-0C241BB10B12}" type="slidenum">
              <a:rPr lang="en-US" altLang="en-US" sz="1200" b="0">
                <a:solidFill>
                  <a:schemeClr val="tx1"/>
                </a:solidFill>
              </a:rPr>
              <a:pPr/>
              <a:t>69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54630" name="Rectangle 2">
            <a:extLst>
              <a:ext uri="{FF2B5EF4-FFF2-40B4-BE49-F238E27FC236}">
                <a16:creationId xmlns:a16="http://schemas.microsoft.com/office/drawing/2014/main" id="{9388CB32-048B-4ACE-ACE6-0386411EEE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4631" name="Rectangle 3">
            <a:extLst>
              <a:ext uri="{FF2B5EF4-FFF2-40B4-BE49-F238E27FC236}">
                <a16:creationId xmlns:a16="http://schemas.microsoft.com/office/drawing/2014/main" id="{267CD265-3A38-4C96-B7F7-6165E21974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6495C99-5EFC-4182-BC06-464528D463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7F06C29-C30A-4E60-8047-7FB577C40F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3316" name="Rectangle 6">
            <a:extLst>
              <a:ext uri="{FF2B5EF4-FFF2-40B4-BE49-F238E27FC236}">
                <a16:creationId xmlns:a16="http://schemas.microsoft.com/office/drawing/2014/main" id="{A09B99D0-EB8D-4854-BC40-DD882EBB77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3317" name="Rectangle 7">
            <a:extLst>
              <a:ext uri="{FF2B5EF4-FFF2-40B4-BE49-F238E27FC236}">
                <a16:creationId xmlns:a16="http://schemas.microsoft.com/office/drawing/2014/main" id="{527B31A5-5BE0-4B4A-B140-67679C27AF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078979C5-58BA-4C2F-B825-646994383A36}" type="slidenum">
              <a:rPr lang="en-US" altLang="en-US" sz="1200" b="0">
                <a:solidFill>
                  <a:schemeClr val="tx1"/>
                </a:solidFill>
              </a:rPr>
              <a:pPr/>
              <a:t>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3318" name="Rectangle 4">
            <a:extLst>
              <a:ext uri="{FF2B5EF4-FFF2-40B4-BE49-F238E27FC236}">
                <a16:creationId xmlns:a16="http://schemas.microsoft.com/office/drawing/2014/main" id="{BCBA7A53-6250-4F95-9800-C71DE01EC7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9" name="Rectangle 5">
            <a:extLst>
              <a:ext uri="{FF2B5EF4-FFF2-40B4-BE49-F238E27FC236}">
                <a16:creationId xmlns:a16="http://schemas.microsoft.com/office/drawing/2014/main" id="{E3C94B80-790C-4036-A371-2C6943A21B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2"/>
            <a:ext cx="6486737" cy="5179852"/>
          </a:xfrm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>
            <a:extLst>
              <a:ext uri="{FF2B5EF4-FFF2-40B4-BE49-F238E27FC236}">
                <a16:creationId xmlns:a16="http://schemas.microsoft.com/office/drawing/2014/main" id="{134259A0-EC8E-436A-8F6E-55CCB134154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56675" name="Rectangle 3">
            <a:extLst>
              <a:ext uri="{FF2B5EF4-FFF2-40B4-BE49-F238E27FC236}">
                <a16:creationId xmlns:a16="http://schemas.microsoft.com/office/drawing/2014/main" id="{1D39F80C-63D7-443E-B141-F388EC21582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56676" name="Rectangle 6">
            <a:extLst>
              <a:ext uri="{FF2B5EF4-FFF2-40B4-BE49-F238E27FC236}">
                <a16:creationId xmlns:a16="http://schemas.microsoft.com/office/drawing/2014/main" id="{42DCC8E9-6551-4C1F-BB98-D1809653530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56677" name="Rectangle 7">
            <a:extLst>
              <a:ext uri="{FF2B5EF4-FFF2-40B4-BE49-F238E27FC236}">
                <a16:creationId xmlns:a16="http://schemas.microsoft.com/office/drawing/2014/main" id="{3B45A79F-A1FC-4B94-9822-E90B980107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827D315E-C343-4613-AA1B-DA41F4AD8357}" type="slidenum">
              <a:rPr lang="en-US" altLang="en-US" sz="1200" b="0">
                <a:solidFill>
                  <a:schemeClr val="tx1"/>
                </a:solidFill>
              </a:rPr>
              <a:pPr/>
              <a:t>70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56678" name="Rectangle 2">
            <a:extLst>
              <a:ext uri="{FF2B5EF4-FFF2-40B4-BE49-F238E27FC236}">
                <a16:creationId xmlns:a16="http://schemas.microsoft.com/office/drawing/2014/main" id="{B1115D29-9211-4160-A7B6-DA19610D3C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6679" name="Rectangle 3">
            <a:extLst>
              <a:ext uri="{FF2B5EF4-FFF2-40B4-BE49-F238E27FC236}">
                <a16:creationId xmlns:a16="http://schemas.microsoft.com/office/drawing/2014/main" id="{7D1C9B5F-B4A7-48C5-8044-EBDBE5AFF0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268805" indent="-268805"/>
            <a:endParaRPr lang="en-US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:a16="http://schemas.microsoft.com/office/drawing/2014/main" id="{FDD63686-3B9D-4D98-B2B9-00C46A8413C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58723" name="Rectangle 3">
            <a:extLst>
              <a:ext uri="{FF2B5EF4-FFF2-40B4-BE49-F238E27FC236}">
                <a16:creationId xmlns:a16="http://schemas.microsoft.com/office/drawing/2014/main" id="{1450BEE0-198B-4B5B-B853-964877B5423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58724" name="Rectangle 6">
            <a:extLst>
              <a:ext uri="{FF2B5EF4-FFF2-40B4-BE49-F238E27FC236}">
                <a16:creationId xmlns:a16="http://schemas.microsoft.com/office/drawing/2014/main" id="{68A9DBC7-4868-429F-B969-D9F3FF835B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58725" name="Rectangle 7">
            <a:extLst>
              <a:ext uri="{FF2B5EF4-FFF2-40B4-BE49-F238E27FC236}">
                <a16:creationId xmlns:a16="http://schemas.microsoft.com/office/drawing/2014/main" id="{270457FC-1216-455F-B5B7-3EC18536E5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5A2378B-B8E0-47FB-A93E-8E985A1EE2A0}" type="slidenum">
              <a:rPr lang="en-US" altLang="en-US" sz="1200" b="0">
                <a:solidFill>
                  <a:schemeClr val="tx1"/>
                </a:solidFill>
              </a:rPr>
              <a:pPr/>
              <a:t>71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58726" name="Rectangle 2">
            <a:extLst>
              <a:ext uri="{FF2B5EF4-FFF2-40B4-BE49-F238E27FC236}">
                <a16:creationId xmlns:a16="http://schemas.microsoft.com/office/drawing/2014/main" id="{634B7670-7847-4055-AF42-BE33D309CD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8727" name="Rectangle 3">
            <a:extLst>
              <a:ext uri="{FF2B5EF4-FFF2-40B4-BE49-F238E27FC236}">
                <a16:creationId xmlns:a16="http://schemas.microsoft.com/office/drawing/2014/main" id="{330219EA-32EA-4921-B385-8F3D639EA4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:a16="http://schemas.microsoft.com/office/drawing/2014/main" id="{BB6A72A8-1F89-4D0A-9096-B866C66B08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6BFA00C5-5A32-4EB3-B49E-4CFAE8F7878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60772" name="Rectangle 6">
            <a:extLst>
              <a:ext uri="{FF2B5EF4-FFF2-40B4-BE49-F238E27FC236}">
                <a16:creationId xmlns:a16="http://schemas.microsoft.com/office/drawing/2014/main" id="{8929DFB9-3F61-4C79-9790-FC835FDAE93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60773" name="Rectangle 7">
            <a:extLst>
              <a:ext uri="{FF2B5EF4-FFF2-40B4-BE49-F238E27FC236}">
                <a16:creationId xmlns:a16="http://schemas.microsoft.com/office/drawing/2014/main" id="{90B6B3C5-4168-45A8-B2D0-9484E4334A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3DC183E-B21C-4B73-9FE1-E40191CA4B4C}" type="slidenum">
              <a:rPr lang="en-US" altLang="en-US" sz="1200" b="0">
                <a:solidFill>
                  <a:schemeClr val="tx1"/>
                </a:solidFill>
              </a:rPr>
              <a:pPr/>
              <a:t>72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60774" name="Rectangle 4">
            <a:extLst>
              <a:ext uri="{FF2B5EF4-FFF2-40B4-BE49-F238E27FC236}">
                <a16:creationId xmlns:a16="http://schemas.microsoft.com/office/drawing/2014/main" id="{2816DD3A-BCF5-46AA-A037-E4B1E0E4C5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5" name="Rectangle 5">
            <a:extLst>
              <a:ext uri="{FF2B5EF4-FFF2-40B4-BE49-F238E27FC236}">
                <a16:creationId xmlns:a16="http://schemas.microsoft.com/office/drawing/2014/main" id="{0E663619-C8CE-4C86-A468-59CF7ECEB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>
            <a:extLst>
              <a:ext uri="{FF2B5EF4-FFF2-40B4-BE49-F238E27FC236}">
                <a16:creationId xmlns:a16="http://schemas.microsoft.com/office/drawing/2014/main" id="{7F6C82BB-5A45-46C1-B666-E663406123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64867" name="Rectangle 3">
            <a:extLst>
              <a:ext uri="{FF2B5EF4-FFF2-40B4-BE49-F238E27FC236}">
                <a16:creationId xmlns:a16="http://schemas.microsoft.com/office/drawing/2014/main" id="{69DE21A4-BACE-4B00-B21C-6A33354C569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64868" name="Rectangle 6">
            <a:extLst>
              <a:ext uri="{FF2B5EF4-FFF2-40B4-BE49-F238E27FC236}">
                <a16:creationId xmlns:a16="http://schemas.microsoft.com/office/drawing/2014/main" id="{6ED3A08B-7289-4390-B122-1174E9FC195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64869" name="Rectangle 7">
            <a:extLst>
              <a:ext uri="{FF2B5EF4-FFF2-40B4-BE49-F238E27FC236}">
                <a16:creationId xmlns:a16="http://schemas.microsoft.com/office/drawing/2014/main" id="{2837175C-BF46-4ED3-9930-AC5D4153AD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0F629DD-0BA7-40FB-94B2-CADD99818074}" type="slidenum">
              <a:rPr lang="en-US" altLang="en-US" sz="1200" b="0">
                <a:solidFill>
                  <a:schemeClr val="tx1"/>
                </a:solidFill>
              </a:rPr>
              <a:pPr/>
              <a:t>73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64870" name="Rectangle 4">
            <a:extLst>
              <a:ext uri="{FF2B5EF4-FFF2-40B4-BE49-F238E27FC236}">
                <a16:creationId xmlns:a16="http://schemas.microsoft.com/office/drawing/2014/main" id="{7C286D32-E705-45AC-AB7A-4EC9E913E1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71" name="Rectangle 5">
            <a:extLst>
              <a:ext uri="{FF2B5EF4-FFF2-40B4-BE49-F238E27FC236}">
                <a16:creationId xmlns:a16="http://schemas.microsoft.com/office/drawing/2014/main" id="{EE136462-C941-4B51-9FF0-642D8BF1B1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>
            <a:extLst>
              <a:ext uri="{FF2B5EF4-FFF2-40B4-BE49-F238E27FC236}">
                <a16:creationId xmlns:a16="http://schemas.microsoft.com/office/drawing/2014/main" id="{20722ECF-F7E6-40E6-BD24-9714AE6697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F3D8B966-AA37-41A1-8C06-853519FDF9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75108" name="Rectangle 6">
            <a:extLst>
              <a:ext uri="{FF2B5EF4-FFF2-40B4-BE49-F238E27FC236}">
                <a16:creationId xmlns:a16="http://schemas.microsoft.com/office/drawing/2014/main" id="{2EF61A1B-B1A2-45B0-A489-E62E6CFC3E7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75109" name="Rectangle 7">
            <a:extLst>
              <a:ext uri="{FF2B5EF4-FFF2-40B4-BE49-F238E27FC236}">
                <a16:creationId xmlns:a16="http://schemas.microsoft.com/office/drawing/2014/main" id="{7285EA3D-03B1-4539-89A6-724C25AD0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FC6F26C-50EE-4EED-902E-ADD1BC8870EE}" type="slidenum">
              <a:rPr lang="en-US" altLang="en-US" sz="1200" b="0">
                <a:solidFill>
                  <a:schemeClr val="tx1"/>
                </a:solidFill>
              </a:rPr>
              <a:pPr/>
              <a:t>74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75110" name="Rectangle 2">
            <a:extLst>
              <a:ext uri="{FF2B5EF4-FFF2-40B4-BE49-F238E27FC236}">
                <a16:creationId xmlns:a16="http://schemas.microsoft.com/office/drawing/2014/main" id="{C834205A-9016-4010-8003-472A8D69AB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11" name="Rectangle 3">
            <a:extLst>
              <a:ext uri="{FF2B5EF4-FFF2-40B4-BE49-F238E27FC236}">
                <a16:creationId xmlns:a16="http://schemas.microsoft.com/office/drawing/2014/main" id="{6F91D16A-1182-4040-B993-81EEE6457D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>
            <a:extLst>
              <a:ext uri="{FF2B5EF4-FFF2-40B4-BE49-F238E27FC236}">
                <a16:creationId xmlns:a16="http://schemas.microsoft.com/office/drawing/2014/main" id="{F743B265-4893-439E-97E8-C08F949A04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79203" name="Rectangle 3">
            <a:extLst>
              <a:ext uri="{FF2B5EF4-FFF2-40B4-BE49-F238E27FC236}">
                <a16:creationId xmlns:a16="http://schemas.microsoft.com/office/drawing/2014/main" id="{6E89AB00-81FF-498C-BAF0-EFB1C7D2D58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79204" name="Rectangle 6">
            <a:extLst>
              <a:ext uri="{FF2B5EF4-FFF2-40B4-BE49-F238E27FC236}">
                <a16:creationId xmlns:a16="http://schemas.microsoft.com/office/drawing/2014/main" id="{9A3995CC-81CD-421C-9EC7-6E60D4041F9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79205" name="Rectangle 7">
            <a:extLst>
              <a:ext uri="{FF2B5EF4-FFF2-40B4-BE49-F238E27FC236}">
                <a16:creationId xmlns:a16="http://schemas.microsoft.com/office/drawing/2014/main" id="{146C34F5-5B95-4860-99E4-66C2BA0CFC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964812D-CCE9-4DC6-BC9F-D248124F70F9}" type="slidenum">
              <a:rPr lang="en-US" altLang="en-US" sz="1200" b="0">
                <a:solidFill>
                  <a:schemeClr val="tx1"/>
                </a:solidFill>
              </a:rPr>
              <a:pPr/>
              <a:t>75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79206" name="Rectangle 2">
            <a:extLst>
              <a:ext uri="{FF2B5EF4-FFF2-40B4-BE49-F238E27FC236}">
                <a16:creationId xmlns:a16="http://schemas.microsoft.com/office/drawing/2014/main" id="{6FA29E0A-7100-46D6-912F-89676FBD12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7" name="Rectangle 3">
            <a:extLst>
              <a:ext uri="{FF2B5EF4-FFF2-40B4-BE49-F238E27FC236}">
                <a16:creationId xmlns:a16="http://schemas.microsoft.com/office/drawing/2014/main" id="{483F6EC1-2ECD-41AC-8C9A-1617F9985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595615"/>
            <a:ext cx="6177844" cy="4331950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9D82191B-F0DD-4C61-AD14-92CBBAB89A3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83299" name="Rectangle 3">
            <a:extLst>
              <a:ext uri="{FF2B5EF4-FFF2-40B4-BE49-F238E27FC236}">
                <a16:creationId xmlns:a16="http://schemas.microsoft.com/office/drawing/2014/main" id="{4C6AB9AC-1FD2-4A88-B849-892525C049C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83300" name="Rectangle 6">
            <a:extLst>
              <a:ext uri="{FF2B5EF4-FFF2-40B4-BE49-F238E27FC236}">
                <a16:creationId xmlns:a16="http://schemas.microsoft.com/office/drawing/2014/main" id="{46399AD3-B361-4A50-A652-C0DB522111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83301" name="Rectangle 7">
            <a:extLst>
              <a:ext uri="{FF2B5EF4-FFF2-40B4-BE49-F238E27FC236}">
                <a16:creationId xmlns:a16="http://schemas.microsoft.com/office/drawing/2014/main" id="{F894AC53-8F78-4C28-8698-734DC46701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E376315-7A14-48D8-8AC5-D24BFEDFDA34}" type="slidenum">
              <a:rPr lang="en-US" altLang="en-US" sz="1200" b="0">
                <a:solidFill>
                  <a:schemeClr val="tx1"/>
                </a:solidFill>
              </a:rPr>
              <a:pPr/>
              <a:t>76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83302" name="Rectangle 4">
            <a:extLst>
              <a:ext uri="{FF2B5EF4-FFF2-40B4-BE49-F238E27FC236}">
                <a16:creationId xmlns:a16="http://schemas.microsoft.com/office/drawing/2014/main" id="{0B041A23-F8CA-49A0-A729-E838E11F25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3" name="Rectangle 5">
            <a:extLst>
              <a:ext uri="{FF2B5EF4-FFF2-40B4-BE49-F238E27FC236}">
                <a16:creationId xmlns:a16="http://schemas.microsoft.com/office/drawing/2014/main" id="{7F2BBFF4-7732-4556-9E27-68491875E8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F19A867A-6C42-4BDE-8133-667685FF5AB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87395" name="Rectangle 3">
            <a:extLst>
              <a:ext uri="{FF2B5EF4-FFF2-40B4-BE49-F238E27FC236}">
                <a16:creationId xmlns:a16="http://schemas.microsoft.com/office/drawing/2014/main" id="{9F97A7B4-C8AA-4F12-BA39-5B5BEE2231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87396" name="Rectangle 6">
            <a:extLst>
              <a:ext uri="{FF2B5EF4-FFF2-40B4-BE49-F238E27FC236}">
                <a16:creationId xmlns:a16="http://schemas.microsoft.com/office/drawing/2014/main" id="{B7B49772-4F9B-4768-A287-FDC7B065C03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87397" name="Rectangle 7">
            <a:extLst>
              <a:ext uri="{FF2B5EF4-FFF2-40B4-BE49-F238E27FC236}">
                <a16:creationId xmlns:a16="http://schemas.microsoft.com/office/drawing/2014/main" id="{AA5BB98C-E5B3-48F2-83EA-76963CB6DA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2A47CAAC-1C1A-4845-8FC5-71081BD8EB16}" type="slidenum">
              <a:rPr lang="en-US" altLang="en-US" sz="1200" b="0">
                <a:solidFill>
                  <a:schemeClr val="tx1"/>
                </a:solidFill>
              </a:rPr>
              <a:pPr/>
              <a:t>77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87398" name="Rectangle 2">
            <a:extLst>
              <a:ext uri="{FF2B5EF4-FFF2-40B4-BE49-F238E27FC236}">
                <a16:creationId xmlns:a16="http://schemas.microsoft.com/office/drawing/2014/main" id="{3C6B1A42-6A98-4A40-92A3-E31AF5CC4F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9" name="Rectangle 3">
            <a:extLst>
              <a:ext uri="{FF2B5EF4-FFF2-40B4-BE49-F238E27FC236}">
                <a16:creationId xmlns:a16="http://schemas.microsoft.com/office/drawing/2014/main" id="{BDA75E3A-39B3-4951-AF70-43D8E7BCE8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>
            <a:extLst>
              <a:ext uri="{FF2B5EF4-FFF2-40B4-BE49-F238E27FC236}">
                <a16:creationId xmlns:a16="http://schemas.microsoft.com/office/drawing/2014/main" id="{70AFEF0D-8773-47A6-A669-BA3077E30C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89443" name="Rectangle 3">
            <a:extLst>
              <a:ext uri="{FF2B5EF4-FFF2-40B4-BE49-F238E27FC236}">
                <a16:creationId xmlns:a16="http://schemas.microsoft.com/office/drawing/2014/main" id="{B9BCC4A6-D211-4607-9DB2-4A3CBADB236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89444" name="Rectangle 6">
            <a:extLst>
              <a:ext uri="{FF2B5EF4-FFF2-40B4-BE49-F238E27FC236}">
                <a16:creationId xmlns:a16="http://schemas.microsoft.com/office/drawing/2014/main" id="{1492F720-FEEE-4890-B605-C0320CD7478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89445" name="Rectangle 7">
            <a:extLst>
              <a:ext uri="{FF2B5EF4-FFF2-40B4-BE49-F238E27FC236}">
                <a16:creationId xmlns:a16="http://schemas.microsoft.com/office/drawing/2014/main" id="{90C0E5CF-0B61-4B99-BB3C-1F0D6692FF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9329672-64EA-4E91-9A7D-E0F23FEAC899}" type="slidenum">
              <a:rPr lang="en-US" altLang="en-US" sz="1200" b="0">
                <a:solidFill>
                  <a:schemeClr val="tx1"/>
                </a:solidFill>
              </a:rPr>
              <a:pPr/>
              <a:t>78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89446" name="Rectangle 2">
            <a:extLst>
              <a:ext uri="{FF2B5EF4-FFF2-40B4-BE49-F238E27FC236}">
                <a16:creationId xmlns:a16="http://schemas.microsoft.com/office/drawing/2014/main" id="{6F7D43A3-862C-4F23-BD9A-63DB411B3E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7" name="Rectangle 3">
            <a:extLst>
              <a:ext uri="{FF2B5EF4-FFF2-40B4-BE49-F238E27FC236}">
                <a16:creationId xmlns:a16="http://schemas.microsoft.com/office/drawing/2014/main" id="{DEB86334-DEA6-4B2D-B9BA-6DDAACCBC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>
            <a:extLst>
              <a:ext uri="{FF2B5EF4-FFF2-40B4-BE49-F238E27FC236}">
                <a16:creationId xmlns:a16="http://schemas.microsoft.com/office/drawing/2014/main" id="{11571940-944D-4E42-BA86-1071357797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0D9AA6CC-C642-4A5D-B961-25F7149269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93540" name="Rectangle 6">
            <a:extLst>
              <a:ext uri="{FF2B5EF4-FFF2-40B4-BE49-F238E27FC236}">
                <a16:creationId xmlns:a16="http://schemas.microsoft.com/office/drawing/2014/main" id="{990C1B8E-3DEC-4D74-8CBF-D0C084F0B0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93541" name="Rectangle 7">
            <a:extLst>
              <a:ext uri="{FF2B5EF4-FFF2-40B4-BE49-F238E27FC236}">
                <a16:creationId xmlns:a16="http://schemas.microsoft.com/office/drawing/2014/main" id="{D78FE414-5EB6-423B-BA2A-BA5B8BC566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ABC244A-570B-49CB-87B0-CF7109604214}" type="slidenum">
              <a:rPr lang="en-US" altLang="en-US" sz="1200" b="0">
                <a:solidFill>
                  <a:schemeClr val="tx1"/>
                </a:solidFill>
              </a:rPr>
              <a:pPr/>
              <a:t>79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93542" name="Rectangle 4">
            <a:extLst>
              <a:ext uri="{FF2B5EF4-FFF2-40B4-BE49-F238E27FC236}">
                <a16:creationId xmlns:a16="http://schemas.microsoft.com/office/drawing/2014/main" id="{4BBD6201-D9CB-48CB-B727-A7DCCE33AA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3" name="Rectangle 5">
            <a:extLst>
              <a:ext uri="{FF2B5EF4-FFF2-40B4-BE49-F238E27FC236}">
                <a16:creationId xmlns:a16="http://schemas.microsoft.com/office/drawing/2014/main" id="{FC6E1A4F-41B4-4491-AF0C-ED68EF8E9A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47BDEFC-3E21-403E-B3E1-E9B3E51B1C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DD980D54-8C14-42D3-B404-A85E4023DBB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50180" name="Rectangle 6">
            <a:extLst>
              <a:ext uri="{FF2B5EF4-FFF2-40B4-BE49-F238E27FC236}">
                <a16:creationId xmlns:a16="http://schemas.microsoft.com/office/drawing/2014/main" id="{68DFE610-0403-42D8-93F8-92069B6B837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50181" name="Rectangle 7">
            <a:extLst>
              <a:ext uri="{FF2B5EF4-FFF2-40B4-BE49-F238E27FC236}">
                <a16:creationId xmlns:a16="http://schemas.microsoft.com/office/drawing/2014/main" id="{BA6CFEB7-95A4-4F36-A254-6067F22E1E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5AF110D-419B-4706-929A-D7084C613F3A}" type="slidenum">
              <a:rPr lang="en-US" altLang="en-US" sz="1200" b="0">
                <a:solidFill>
                  <a:schemeClr val="tx1"/>
                </a:solidFill>
              </a:rPr>
              <a:pPr/>
              <a:t>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0182" name="Rectangle 2">
            <a:extLst>
              <a:ext uri="{FF2B5EF4-FFF2-40B4-BE49-F238E27FC236}">
                <a16:creationId xmlns:a16="http://schemas.microsoft.com/office/drawing/2014/main" id="{89A76FE8-4520-4F8F-A4D7-ED55B46E57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83" name="Rectangle 3">
            <a:extLst>
              <a:ext uri="{FF2B5EF4-FFF2-40B4-BE49-F238E27FC236}">
                <a16:creationId xmlns:a16="http://schemas.microsoft.com/office/drawing/2014/main" id="{7AA62617-93A3-4DC0-AF9A-92BB6AE329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>
            <a:extLst>
              <a:ext uri="{FF2B5EF4-FFF2-40B4-BE49-F238E27FC236}">
                <a16:creationId xmlns:a16="http://schemas.microsoft.com/office/drawing/2014/main" id="{4CEBBEDD-264B-4863-A31A-11FB498151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95587" name="Rectangle 3">
            <a:extLst>
              <a:ext uri="{FF2B5EF4-FFF2-40B4-BE49-F238E27FC236}">
                <a16:creationId xmlns:a16="http://schemas.microsoft.com/office/drawing/2014/main" id="{BACB99F7-D66F-4F4B-8144-8C7C283165D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95588" name="Rectangle 6">
            <a:extLst>
              <a:ext uri="{FF2B5EF4-FFF2-40B4-BE49-F238E27FC236}">
                <a16:creationId xmlns:a16="http://schemas.microsoft.com/office/drawing/2014/main" id="{9D4E32D0-BB3F-4FC8-B170-313A467189A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95589" name="Rectangle 7">
            <a:extLst>
              <a:ext uri="{FF2B5EF4-FFF2-40B4-BE49-F238E27FC236}">
                <a16:creationId xmlns:a16="http://schemas.microsoft.com/office/drawing/2014/main" id="{C05D293A-D696-4280-AD41-FB01644659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DC3D1B49-BD83-44A1-85A6-4DB230C87841}" type="slidenum">
              <a:rPr lang="en-US" altLang="en-US" sz="1200" b="0">
                <a:solidFill>
                  <a:schemeClr val="tx1"/>
                </a:solidFill>
              </a:rPr>
              <a:pPr/>
              <a:t>80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95590" name="Rectangle 2">
            <a:extLst>
              <a:ext uri="{FF2B5EF4-FFF2-40B4-BE49-F238E27FC236}">
                <a16:creationId xmlns:a16="http://schemas.microsoft.com/office/drawing/2014/main" id="{8DA1A87E-D44E-43F3-A35C-DF11A74332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5591" name="Rectangle 3">
            <a:extLst>
              <a:ext uri="{FF2B5EF4-FFF2-40B4-BE49-F238E27FC236}">
                <a16:creationId xmlns:a16="http://schemas.microsoft.com/office/drawing/2014/main" id="{F1938A5A-264E-4CFD-AC7C-2EFEBE1269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en-US" sz="160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>
            <a:extLst>
              <a:ext uri="{FF2B5EF4-FFF2-40B4-BE49-F238E27FC236}">
                <a16:creationId xmlns:a16="http://schemas.microsoft.com/office/drawing/2014/main" id="{D3DAD93E-2E26-4D7D-B489-A2CD6104D3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97635" name="Rectangle 3">
            <a:extLst>
              <a:ext uri="{FF2B5EF4-FFF2-40B4-BE49-F238E27FC236}">
                <a16:creationId xmlns:a16="http://schemas.microsoft.com/office/drawing/2014/main" id="{F40CFF89-986B-4772-902E-167633F5F4D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97636" name="Rectangle 6">
            <a:extLst>
              <a:ext uri="{FF2B5EF4-FFF2-40B4-BE49-F238E27FC236}">
                <a16:creationId xmlns:a16="http://schemas.microsoft.com/office/drawing/2014/main" id="{6CE54BCD-DF37-4976-BA53-5E15C60B52D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97637" name="Rectangle 7">
            <a:extLst>
              <a:ext uri="{FF2B5EF4-FFF2-40B4-BE49-F238E27FC236}">
                <a16:creationId xmlns:a16="http://schemas.microsoft.com/office/drawing/2014/main" id="{DA9B0F43-5A3F-436F-BF60-13DB4D0BAE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B743C304-1F50-4A1C-85F4-E5D780746A49}" type="slidenum">
              <a:rPr lang="en-US" altLang="en-US" sz="1200" b="0">
                <a:solidFill>
                  <a:schemeClr val="tx1"/>
                </a:solidFill>
              </a:rPr>
              <a:pPr/>
              <a:t>81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97638" name="Rectangle 4">
            <a:extLst>
              <a:ext uri="{FF2B5EF4-FFF2-40B4-BE49-F238E27FC236}">
                <a16:creationId xmlns:a16="http://schemas.microsoft.com/office/drawing/2014/main" id="{C76DE66F-87F7-4801-A12F-3AB70B6257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9" name="Rectangle 5">
            <a:extLst>
              <a:ext uri="{FF2B5EF4-FFF2-40B4-BE49-F238E27FC236}">
                <a16:creationId xmlns:a16="http://schemas.microsoft.com/office/drawing/2014/main" id="{69650F48-D648-4D8A-B985-0E2806D62A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>
            <a:extLst>
              <a:ext uri="{FF2B5EF4-FFF2-40B4-BE49-F238E27FC236}">
                <a16:creationId xmlns:a16="http://schemas.microsoft.com/office/drawing/2014/main" id="{A075CD52-4106-4108-AFBE-049A6233A0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01731" name="Rectangle 3">
            <a:extLst>
              <a:ext uri="{FF2B5EF4-FFF2-40B4-BE49-F238E27FC236}">
                <a16:creationId xmlns:a16="http://schemas.microsoft.com/office/drawing/2014/main" id="{646CAD09-7BC5-4D0F-A3FA-D8FFD778078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01732" name="Rectangle 6">
            <a:extLst>
              <a:ext uri="{FF2B5EF4-FFF2-40B4-BE49-F238E27FC236}">
                <a16:creationId xmlns:a16="http://schemas.microsoft.com/office/drawing/2014/main" id="{26BF6882-2C80-479F-B60B-E1F9EBDAF66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01733" name="Rectangle 7">
            <a:extLst>
              <a:ext uri="{FF2B5EF4-FFF2-40B4-BE49-F238E27FC236}">
                <a16:creationId xmlns:a16="http://schemas.microsoft.com/office/drawing/2014/main" id="{9FE448BF-FC0D-4211-B5ED-C460BC89AC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24553155-2CB6-4B4C-A2A9-2D97DE8AC9BD}" type="slidenum">
              <a:rPr lang="en-US" altLang="en-US" sz="1200" b="0">
                <a:solidFill>
                  <a:schemeClr val="tx1"/>
                </a:solidFill>
              </a:rPr>
              <a:pPr/>
              <a:t>82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01734" name="Rectangle 4">
            <a:extLst>
              <a:ext uri="{FF2B5EF4-FFF2-40B4-BE49-F238E27FC236}">
                <a16:creationId xmlns:a16="http://schemas.microsoft.com/office/drawing/2014/main" id="{0500113B-9C5E-4775-843C-B5AAA862C7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5" name="Rectangle 5">
            <a:extLst>
              <a:ext uri="{FF2B5EF4-FFF2-40B4-BE49-F238E27FC236}">
                <a16:creationId xmlns:a16="http://schemas.microsoft.com/office/drawing/2014/main" id="{D58EFDF4-1476-45C8-8FD5-33F86CBC71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endParaRPr lang="en-US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>
            <a:extLst>
              <a:ext uri="{FF2B5EF4-FFF2-40B4-BE49-F238E27FC236}">
                <a16:creationId xmlns:a16="http://schemas.microsoft.com/office/drawing/2014/main" id="{3767B5B9-2622-496F-A94B-8225734954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03779" name="Rectangle 3">
            <a:extLst>
              <a:ext uri="{FF2B5EF4-FFF2-40B4-BE49-F238E27FC236}">
                <a16:creationId xmlns:a16="http://schemas.microsoft.com/office/drawing/2014/main" id="{DD777F7F-3323-479A-AE52-2869B44C89A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03780" name="Rectangle 6">
            <a:extLst>
              <a:ext uri="{FF2B5EF4-FFF2-40B4-BE49-F238E27FC236}">
                <a16:creationId xmlns:a16="http://schemas.microsoft.com/office/drawing/2014/main" id="{6D6634FF-1BB7-45BD-8648-C7336758DB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03781" name="Rectangle 7">
            <a:extLst>
              <a:ext uri="{FF2B5EF4-FFF2-40B4-BE49-F238E27FC236}">
                <a16:creationId xmlns:a16="http://schemas.microsoft.com/office/drawing/2014/main" id="{C04A4F1B-4292-49F6-8A53-8A9615F4D6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1107B9F1-B264-48AB-8C0C-295AC2E10CDC}" type="slidenum">
              <a:rPr lang="en-US" altLang="en-US" sz="1200" b="0">
                <a:solidFill>
                  <a:schemeClr val="tx1"/>
                </a:solidFill>
              </a:rPr>
              <a:pPr/>
              <a:t>83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03782" name="Rectangle 4">
            <a:extLst>
              <a:ext uri="{FF2B5EF4-FFF2-40B4-BE49-F238E27FC236}">
                <a16:creationId xmlns:a16="http://schemas.microsoft.com/office/drawing/2014/main" id="{DCCEDBF0-51D4-46D2-B14E-3DD8CCD171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3" name="Rectangle 5">
            <a:extLst>
              <a:ext uri="{FF2B5EF4-FFF2-40B4-BE49-F238E27FC236}">
                <a16:creationId xmlns:a16="http://schemas.microsoft.com/office/drawing/2014/main" id="{24B9B55B-568D-4F6F-845D-5F6C9B6E24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442609"/>
            <a:ext cx="6177844" cy="5661180"/>
          </a:xfrm>
          <a:noFill/>
        </p:spPr>
        <p:txBody>
          <a:bodyPr/>
          <a:lstStyle/>
          <a:p>
            <a:pPr algn="just"/>
            <a:endParaRPr lang="en-US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22133A12-33FB-4AFC-8B9A-85434E846C1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05827" name="Rectangle 3">
            <a:extLst>
              <a:ext uri="{FF2B5EF4-FFF2-40B4-BE49-F238E27FC236}">
                <a16:creationId xmlns:a16="http://schemas.microsoft.com/office/drawing/2014/main" id="{74F0C4E5-2280-42E0-BF0E-8EAC20689FE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05828" name="Rectangle 6">
            <a:extLst>
              <a:ext uri="{FF2B5EF4-FFF2-40B4-BE49-F238E27FC236}">
                <a16:creationId xmlns:a16="http://schemas.microsoft.com/office/drawing/2014/main" id="{5DE01A82-1204-4314-A719-DC5ED9B22F4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05829" name="Rectangle 7">
            <a:extLst>
              <a:ext uri="{FF2B5EF4-FFF2-40B4-BE49-F238E27FC236}">
                <a16:creationId xmlns:a16="http://schemas.microsoft.com/office/drawing/2014/main" id="{8354D1A3-A2AC-47AA-B060-FF8B2D72F2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7BFFBE7-C9F7-413E-B071-30D74C4586C4}" type="slidenum">
              <a:rPr lang="en-US" altLang="en-US" sz="1200" b="0">
                <a:solidFill>
                  <a:schemeClr val="tx1"/>
                </a:solidFill>
              </a:rPr>
              <a:pPr/>
              <a:t>84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05830" name="Rectangle 2">
            <a:extLst>
              <a:ext uri="{FF2B5EF4-FFF2-40B4-BE49-F238E27FC236}">
                <a16:creationId xmlns:a16="http://schemas.microsoft.com/office/drawing/2014/main" id="{45A186E3-3C87-4940-96D8-18C1012A0A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31" name="Rectangle 3">
            <a:extLst>
              <a:ext uri="{FF2B5EF4-FFF2-40B4-BE49-F238E27FC236}">
                <a16:creationId xmlns:a16="http://schemas.microsoft.com/office/drawing/2014/main" id="{8A310C98-881A-470D-BCBE-DB63BFDEF1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3"/>
            <a:ext cx="6177844" cy="4644335"/>
          </a:xfrm>
          <a:noFill/>
        </p:spPr>
        <p:txBody>
          <a:bodyPr/>
          <a:lstStyle/>
          <a:p>
            <a:pPr algn="ctr"/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205832" name="Line 4">
            <a:extLst>
              <a:ext uri="{FF2B5EF4-FFF2-40B4-BE49-F238E27FC236}">
                <a16:creationId xmlns:a16="http://schemas.microsoft.com/office/drawing/2014/main" id="{7984DB9F-795D-465C-A483-FD9920702B46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5038" y="4743151"/>
            <a:ext cx="0" cy="84152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5833" name="Text Box 6">
            <a:extLst>
              <a:ext uri="{FF2B5EF4-FFF2-40B4-BE49-F238E27FC236}">
                <a16:creationId xmlns:a16="http://schemas.microsoft.com/office/drawing/2014/main" id="{5B33EEDB-A77A-480C-BD58-6390F19F6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281" y="6324202"/>
            <a:ext cx="1251657" cy="266756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SzPct val="125000"/>
              <a:buFontTx/>
              <a:buChar char="•"/>
            </a:pPr>
            <a:endParaRPr lang="en-US" altLang="en-US" sz="1200"/>
          </a:p>
        </p:txBody>
      </p:sp>
      <p:sp>
        <p:nvSpPr>
          <p:cNvPr id="205834" name="Line 7">
            <a:extLst>
              <a:ext uri="{FF2B5EF4-FFF2-40B4-BE49-F238E27FC236}">
                <a16:creationId xmlns:a16="http://schemas.microsoft.com/office/drawing/2014/main" id="{E7DD52C9-E162-487E-A750-B7829E07133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2792" y="6043692"/>
            <a:ext cx="123556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5835" name="Text Box 8">
            <a:extLst>
              <a:ext uri="{FF2B5EF4-FFF2-40B4-BE49-F238E27FC236}">
                <a16:creationId xmlns:a16="http://schemas.microsoft.com/office/drawing/2014/main" id="{3FA678E5-6012-4953-9F21-FCB3B3266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647" y="5584678"/>
            <a:ext cx="2062499" cy="293403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125000"/>
            </a:pP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</a:rPr>
              <a:t>FLUE GAS STREAM</a:t>
            </a:r>
          </a:p>
        </p:txBody>
      </p:sp>
    </p:spTree>
    <p:extLst>
      <p:ext uri="{BB962C8B-B14F-4D97-AF65-F5344CB8AC3E}">
        <p14:creationId xmlns:p14="http://schemas.microsoft.com/office/powerpoint/2010/main" val="176783583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85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803839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86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4183655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87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2594025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88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8539981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89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98782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2BF8F2E-D024-4C24-8F4F-0B5269F4072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842178A-546D-4148-A31F-E2ED1A3499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15364" name="Rectangle 6">
            <a:extLst>
              <a:ext uri="{FF2B5EF4-FFF2-40B4-BE49-F238E27FC236}">
                <a16:creationId xmlns:a16="http://schemas.microsoft.com/office/drawing/2014/main" id="{5072F4F6-0111-4813-A154-08EE6E302B7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15365" name="Rectangle 7">
            <a:extLst>
              <a:ext uri="{FF2B5EF4-FFF2-40B4-BE49-F238E27FC236}">
                <a16:creationId xmlns:a16="http://schemas.microsoft.com/office/drawing/2014/main" id="{8C591AA2-57AA-4C0D-9F31-32366CE36C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43048EA-B27E-457B-A275-A8569F6D47D1}" type="slidenum">
              <a:rPr lang="en-US" altLang="en-US" sz="1200" b="0">
                <a:solidFill>
                  <a:schemeClr val="tx1"/>
                </a:solidFill>
              </a:rPr>
              <a:pPr/>
              <a:t>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15366" name="Rectangle 1028">
            <a:extLst>
              <a:ext uri="{FF2B5EF4-FFF2-40B4-BE49-F238E27FC236}">
                <a16:creationId xmlns:a16="http://schemas.microsoft.com/office/drawing/2014/main" id="{2EF6E741-155A-4D5E-AD5C-24DC42CE5B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7" name="Rectangle 1029">
            <a:extLst>
              <a:ext uri="{FF2B5EF4-FFF2-40B4-BE49-F238E27FC236}">
                <a16:creationId xmlns:a16="http://schemas.microsoft.com/office/drawing/2014/main" id="{BB6B9381-9D0A-47FE-AEC6-D9A1D804CA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40562" y="3595615"/>
            <a:ext cx="5946175" cy="5256354"/>
          </a:xfrm>
          <a:noFill/>
        </p:spPr>
        <p:txBody>
          <a:bodyPr/>
          <a:lstStyle/>
          <a:p>
            <a:pPr algn="just"/>
            <a:endParaRPr lang="en-US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>
            <a:extLst>
              <a:ext uri="{FF2B5EF4-FFF2-40B4-BE49-F238E27FC236}">
                <a16:creationId xmlns:a16="http://schemas.microsoft.com/office/drawing/2014/main" id="{B0A26F2B-72AE-46B9-9711-12175C6581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DD8BFD02-DAEE-442E-ACFD-1CBFBBB71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72740" name="Rectangle 6">
            <a:extLst>
              <a:ext uri="{FF2B5EF4-FFF2-40B4-BE49-F238E27FC236}">
                <a16:creationId xmlns:a16="http://schemas.microsoft.com/office/drawing/2014/main" id="{7A62467A-4A2C-4C3D-9848-907A11AD5B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72741" name="Rectangle 7">
            <a:extLst>
              <a:ext uri="{FF2B5EF4-FFF2-40B4-BE49-F238E27FC236}">
                <a16:creationId xmlns:a16="http://schemas.microsoft.com/office/drawing/2014/main" id="{22DCDEE8-2FA2-4360-9F6C-42E83BD6EF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B2C22FF-E2E1-460C-B491-A64C175389A8}" type="slidenum">
              <a:rPr lang="en-US" altLang="en-US" sz="1200" b="0">
                <a:solidFill>
                  <a:schemeClr val="tx1"/>
                </a:solidFill>
              </a:rPr>
              <a:pPr/>
              <a:t>90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72742" name="Rectangle 4">
            <a:extLst>
              <a:ext uri="{FF2B5EF4-FFF2-40B4-BE49-F238E27FC236}">
                <a16:creationId xmlns:a16="http://schemas.microsoft.com/office/drawing/2014/main" id="{8EF48067-9B6B-4B86-8926-91D074DB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2743" name="Rectangle 6">
            <a:extLst>
              <a:ext uri="{FF2B5EF4-FFF2-40B4-BE49-F238E27FC236}">
                <a16:creationId xmlns:a16="http://schemas.microsoft.com/office/drawing/2014/main" id="{06129106-73B5-424D-8FEF-1D701AAA04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4" name="Rectangle 7">
            <a:extLst>
              <a:ext uri="{FF2B5EF4-FFF2-40B4-BE49-F238E27FC236}">
                <a16:creationId xmlns:a16="http://schemas.microsoft.com/office/drawing/2014/main" id="{AFBD0825-BB73-48A4-9ED3-D03DFD62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4967614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>
            <a:extLst>
              <a:ext uri="{FF2B5EF4-FFF2-40B4-BE49-F238E27FC236}">
                <a16:creationId xmlns:a16="http://schemas.microsoft.com/office/drawing/2014/main" id="{64D42B7A-F359-454E-A6E6-2F26C8B308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07875" name="Rectangle 3">
            <a:extLst>
              <a:ext uri="{FF2B5EF4-FFF2-40B4-BE49-F238E27FC236}">
                <a16:creationId xmlns:a16="http://schemas.microsoft.com/office/drawing/2014/main" id="{941B8DA3-EFD1-4E63-9D03-0A8970DC18E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07876" name="Rectangle 6">
            <a:extLst>
              <a:ext uri="{FF2B5EF4-FFF2-40B4-BE49-F238E27FC236}">
                <a16:creationId xmlns:a16="http://schemas.microsoft.com/office/drawing/2014/main" id="{D3B22982-C988-4BA1-A510-94295286A8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07877" name="Rectangle 7">
            <a:extLst>
              <a:ext uri="{FF2B5EF4-FFF2-40B4-BE49-F238E27FC236}">
                <a16:creationId xmlns:a16="http://schemas.microsoft.com/office/drawing/2014/main" id="{34A13449-8C85-493E-AEAE-54592BCEB3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E006F51-0374-4842-B311-2B5BFF167CA0}" type="slidenum">
              <a:rPr lang="en-US" altLang="en-US" sz="1200" b="0">
                <a:solidFill>
                  <a:schemeClr val="tx1"/>
                </a:solidFill>
              </a:rPr>
              <a:pPr/>
              <a:t>91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07878" name="Rectangle 2">
            <a:extLst>
              <a:ext uri="{FF2B5EF4-FFF2-40B4-BE49-F238E27FC236}">
                <a16:creationId xmlns:a16="http://schemas.microsoft.com/office/drawing/2014/main" id="{D8ACCFC2-432D-4F91-9289-F21EDB8701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9" name="Rectangle 3">
            <a:extLst>
              <a:ext uri="{FF2B5EF4-FFF2-40B4-BE49-F238E27FC236}">
                <a16:creationId xmlns:a16="http://schemas.microsoft.com/office/drawing/2014/main" id="{933152C2-A744-4489-BC2B-28E281E07C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3"/>
            <a:ext cx="6177844" cy="4644335"/>
          </a:xfrm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207880" name="Line 4">
            <a:extLst>
              <a:ext uri="{FF2B5EF4-FFF2-40B4-BE49-F238E27FC236}">
                <a16:creationId xmlns:a16="http://schemas.microsoft.com/office/drawing/2014/main" id="{89564E13-5C67-4293-9BFD-2EFF414C83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5038" y="4743151"/>
            <a:ext cx="0" cy="84152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7881" name="Text Box 6">
            <a:extLst>
              <a:ext uri="{FF2B5EF4-FFF2-40B4-BE49-F238E27FC236}">
                <a16:creationId xmlns:a16="http://schemas.microsoft.com/office/drawing/2014/main" id="{97CB570A-9310-4BF4-952F-7AF316BC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281" y="6324202"/>
            <a:ext cx="1251657" cy="266756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SzPct val="125000"/>
              <a:buFontTx/>
              <a:buChar char="•"/>
            </a:pPr>
            <a:endParaRPr lang="en-US" altLang="en-US" sz="1200"/>
          </a:p>
        </p:txBody>
      </p:sp>
      <p:sp>
        <p:nvSpPr>
          <p:cNvPr id="207882" name="Line 7">
            <a:extLst>
              <a:ext uri="{FF2B5EF4-FFF2-40B4-BE49-F238E27FC236}">
                <a16:creationId xmlns:a16="http://schemas.microsoft.com/office/drawing/2014/main" id="{53E3A731-C3F4-4865-B80E-A545BD97873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2792" y="6043692"/>
            <a:ext cx="123556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7883" name="Text Box 8">
            <a:extLst>
              <a:ext uri="{FF2B5EF4-FFF2-40B4-BE49-F238E27FC236}">
                <a16:creationId xmlns:a16="http://schemas.microsoft.com/office/drawing/2014/main" id="{94D79FB1-86EE-4732-ACB1-FAB2FF75B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647" y="5584678"/>
            <a:ext cx="2062499" cy="293403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125000"/>
            </a:pP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</a:rPr>
              <a:t>FLUE GAS STREAM</a:t>
            </a: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>
            <a:extLst>
              <a:ext uri="{FF2B5EF4-FFF2-40B4-BE49-F238E27FC236}">
                <a16:creationId xmlns:a16="http://schemas.microsoft.com/office/drawing/2014/main" id="{64D42B7A-F359-454E-A6E6-2F26C8B308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07875" name="Rectangle 3">
            <a:extLst>
              <a:ext uri="{FF2B5EF4-FFF2-40B4-BE49-F238E27FC236}">
                <a16:creationId xmlns:a16="http://schemas.microsoft.com/office/drawing/2014/main" id="{941B8DA3-EFD1-4E63-9D03-0A8970DC18E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07876" name="Rectangle 6">
            <a:extLst>
              <a:ext uri="{FF2B5EF4-FFF2-40B4-BE49-F238E27FC236}">
                <a16:creationId xmlns:a16="http://schemas.microsoft.com/office/drawing/2014/main" id="{D3B22982-C988-4BA1-A510-94295286A8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07877" name="Rectangle 7">
            <a:extLst>
              <a:ext uri="{FF2B5EF4-FFF2-40B4-BE49-F238E27FC236}">
                <a16:creationId xmlns:a16="http://schemas.microsoft.com/office/drawing/2014/main" id="{34A13449-8C85-493E-AEAE-54592BCEB3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E006F51-0374-4842-B311-2B5BFF167CA0}" type="slidenum">
              <a:rPr lang="en-US" altLang="en-US" sz="1200" b="0">
                <a:solidFill>
                  <a:schemeClr val="tx1"/>
                </a:solidFill>
              </a:rPr>
              <a:pPr/>
              <a:t>92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07878" name="Rectangle 2">
            <a:extLst>
              <a:ext uri="{FF2B5EF4-FFF2-40B4-BE49-F238E27FC236}">
                <a16:creationId xmlns:a16="http://schemas.microsoft.com/office/drawing/2014/main" id="{D8ACCFC2-432D-4F91-9289-F21EDB8701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9" name="Rectangle 3">
            <a:extLst>
              <a:ext uri="{FF2B5EF4-FFF2-40B4-BE49-F238E27FC236}">
                <a16:creationId xmlns:a16="http://schemas.microsoft.com/office/drawing/2014/main" id="{933152C2-A744-4489-BC2B-28E281E07C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116" y="3770933"/>
            <a:ext cx="6177844" cy="4644335"/>
          </a:xfrm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207880" name="Line 4">
            <a:extLst>
              <a:ext uri="{FF2B5EF4-FFF2-40B4-BE49-F238E27FC236}">
                <a16:creationId xmlns:a16="http://schemas.microsoft.com/office/drawing/2014/main" id="{89564E13-5C67-4293-9BFD-2EFF414C83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5038" y="4743151"/>
            <a:ext cx="0" cy="84152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7881" name="Text Box 6">
            <a:extLst>
              <a:ext uri="{FF2B5EF4-FFF2-40B4-BE49-F238E27FC236}">
                <a16:creationId xmlns:a16="http://schemas.microsoft.com/office/drawing/2014/main" id="{97CB570A-9310-4BF4-952F-7AF316BC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281" y="6324202"/>
            <a:ext cx="1251657" cy="266756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SzPct val="125000"/>
              <a:buFontTx/>
              <a:buChar char="•"/>
            </a:pPr>
            <a:endParaRPr lang="en-US" altLang="en-US" sz="1200"/>
          </a:p>
        </p:txBody>
      </p:sp>
      <p:sp>
        <p:nvSpPr>
          <p:cNvPr id="207882" name="Line 7">
            <a:extLst>
              <a:ext uri="{FF2B5EF4-FFF2-40B4-BE49-F238E27FC236}">
                <a16:creationId xmlns:a16="http://schemas.microsoft.com/office/drawing/2014/main" id="{53E3A731-C3F4-4865-B80E-A545BD97873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2792" y="6043692"/>
            <a:ext cx="123556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162" tIns="46080" rIns="92162" bIns="46080"/>
          <a:lstStyle/>
          <a:p>
            <a:endParaRPr lang="en-US"/>
          </a:p>
        </p:txBody>
      </p:sp>
      <p:sp>
        <p:nvSpPr>
          <p:cNvPr id="207883" name="Text Box 8">
            <a:extLst>
              <a:ext uri="{FF2B5EF4-FFF2-40B4-BE49-F238E27FC236}">
                <a16:creationId xmlns:a16="http://schemas.microsoft.com/office/drawing/2014/main" id="{94D79FB1-86EE-4732-ACB1-FAB2FF75B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647" y="5584678"/>
            <a:ext cx="2062499" cy="293403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6" rIns="92151" bIns="46076">
            <a:spAutoFit/>
          </a:bodyPr>
          <a:lstStyle>
            <a:lvl1pPr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125000"/>
            </a:pP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</a:rPr>
              <a:t>FLUE GAS STREAM</a:t>
            </a:r>
          </a:p>
        </p:txBody>
      </p:sp>
    </p:spTree>
    <p:extLst>
      <p:ext uri="{BB962C8B-B14F-4D97-AF65-F5344CB8AC3E}">
        <p14:creationId xmlns:p14="http://schemas.microsoft.com/office/powerpoint/2010/main" val="414098005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>
            <a:extLst>
              <a:ext uri="{FF2B5EF4-FFF2-40B4-BE49-F238E27FC236}">
                <a16:creationId xmlns:a16="http://schemas.microsoft.com/office/drawing/2014/main" id="{49FD551A-6A92-4D35-8752-2F617D8C3D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58403" name="Rectangle 3">
            <a:extLst>
              <a:ext uri="{FF2B5EF4-FFF2-40B4-BE49-F238E27FC236}">
                <a16:creationId xmlns:a16="http://schemas.microsoft.com/office/drawing/2014/main" id="{D32BDC9F-1070-4353-BDBF-AD805FBD60E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58404" name="Rectangle 6">
            <a:extLst>
              <a:ext uri="{FF2B5EF4-FFF2-40B4-BE49-F238E27FC236}">
                <a16:creationId xmlns:a16="http://schemas.microsoft.com/office/drawing/2014/main" id="{8D557BE3-CC39-4719-B55E-6602FC527A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58405" name="Rectangle 7">
            <a:extLst>
              <a:ext uri="{FF2B5EF4-FFF2-40B4-BE49-F238E27FC236}">
                <a16:creationId xmlns:a16="http://schemas.microsoft.com/office/drawing/2014/main" id="{6E62FB45-0A6F-47D3-B41D-000011D49B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16B52FB-5EC3-42A7-A73E-10648F8581CE}" type="slidenum">
              <a:rPr lang="en-US" altLang="en-US" sz="1200" b="0">
                <a:solidFill>
                  <a:schemeClr val="tx1"/>
                </a:solidFill>
              </a:rPr>
              <a:pPr/>
              <a:t>93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58406" name="Rectangle 4">
            <a:extLst>
              <a:ext uri="{FF2B5EF4-FFF2-40B4-BE49-F238E27FC236}">
                <a16:creationId xmlns:a16="http://schemas.microsoft.com/office/drawing/2014/main" id="{C7B3C47D-BC31-4EA3-9F25-70993EDCA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407" name="Rectangle 6">
            <a:extLst>
              <a:ext uri="{FF2B5EF4-FFF2-40B4-BE49-F238E27FC236}">
                <a16:creationId xmlns:a16="http://schemas.microsoft.com/office/drawing/2014/main" id="{67C4AFEA-4056-40EE-A7E8-7D29209B2E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8" name="Rectangle 7">
            <a:extLst>
              <a:ext uri="{FF2B5EF4-FFF2-40B4-BE49-F238E27FC236}">
                <a16:creationId xmlns:a16="http://schemas.microsoft.com/office/drawing/2014/main" id="{BD826593-7E1A-4685-A02C-8ED39EAEC7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>
            <a:extLst>
              <a:ext uri="{FF2B5EF4-FFF2-40B4-BE49-F238E27FC236}">
                <a16:creationId xmlns:a16="http://schemas.microsoft.com/office/drawing/2014/main" id="{F349AB09-BE08-4960-9E1F-8FC917FFA8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0451" name="Rectangle 3">
            <a:extLst>
              <a:ext uri="{FF2B5EF4-FFF2-40B4-BE49-F238E27FC236}">
                <a16:creationId xmlns:a16="http://schemas.microsoft.com/office/drawing/2014/main" id="{233CE8AD-82CC-42DC-8D91-36513DDBCD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0452" name="Rectangle 6">
            <a:extLst>
              <a:ext uri="{FF2B5EF4-FFF2-40B4-BE49-F238E27FC236}">
                <a16:creationId xmlns:a16="http://schemas.microsoft.com/office/drawing/2014/main" id="{EEA00F73-2C50-43D9-8231-5AFF11FABAC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0453" name="Rectangle 7">
            <a:extLst>
              <a:ext uri="{FF2B5EF4-FFF2-40B4-BE49-F238E27FC236}">
                <a16:creationId xmlns:a16="http://schemas.microsoft.com/office/drawing/2014/main" id="{D32F0078-27DE-447A-A5FE-04B884AE70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6A358AB4-AE60-41C6-89C5-E8FC87EFF6E6}" type="slidenum">
              <a:rPr lang="en-US" altLang="en-US" sz="1200" b="0">
                <a:solidFill>
                  <a:schemeClr val="tx1"/>
                </a:solidFill>
              </a:rPr>
              <a:pPr/>
              <a:t>94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0454" name="Rectangle 4">
            <a:extLst>
              <a:ext uri="{FF2B5EF4-FFF2-40B4-BE49-F238E27FC236}">
                <a16:creationId xmlns:a16="http://schemas.microsoft.com/office/drawing/2014/main" id="{8F4DF4AB-10F3-4994-9442-A04B87E1F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0455" name="Rectangle 6">
            <a:extLst>
              <a:ext uri="{FF2B5EF4-FFF2-40B4-BE49-F238E27FC236}">
                <a16:creationId xmlns:a16="http://schemas.microsoft.com/office/drawing/2014/main" id="{FDDCC6EE-ED60-427D-9CE3-88FB525268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6" name="Rectangle 7">
            <a:extLst>
              <a:ext uri="{FF2B5EF4-FFF2-40B4-BE49-F238E27FC236}">
                <a16:creationId xmlns:a16="http://schemas.microsoft.com/office/drawing/2014/main" id="{B6051BE0-D6C3-41DA-80E9-8CDBE417B7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>
            <a:extLst>
              <a:ext uri="{FF2B5EF4-FFF2-40B4-BE49-F238E27FC236}">
                <a16:creationId xmlns:a16="http://schemas.microsoft.com/office/drawing/2014/main" id="{E9DBDFBC-38E8-44E6-A813-0F6DFB83D4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2499" name="Rectangle 3">
            <a:extLst>
              <a:ext uri="{FF2B5EF4-FFF2-40B4-BE49-F238E27FC236}">
                <a16:creationId xmlns:a16="http://schemas.microsoft.com/office/drawing/2014/main" id="{11686E28-D1EB-4F20-8B4E-46AEAC7D543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2500" name="Rectangle 6">
            <a:extLst>
              <a:ext uri="{FF2B5EF4-FFF2-40B4-BE49-F238E27FC236}">
                <a16:creationId xmlns:a16="http://schemas.microsoft.com/office/drawing/2014/main" id="{614DB9FC-62B7-4194-9D06-B9429810E0B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2501" name="Rectangle 7">
            <a:extLst>
              <a:ext uri="{FF2B5EF4-FFF2-40B4-BE49-F238E27FC236}">
                <a16:creationId xmlns:a16="http://schemas.microsoft.com/office/drawing/2014/main" id="{344B14B9-3CDC-4EAD-8ACF-D847DDF42B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232A613E-5264-4BE7-B454-92A466475240}" type="slidenum">
              <a:rPr lang="en-US" altLang="en-US" sz="1200" b="0">
                <a:solidFill>
                  <a:schemeClr val="tx1"/>
                </a:solidFill>
              </a:rPr>
              <a:pPr/>
              <a:t>95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2502" name="Rectangle 4">
            <a:extLst>
              <a:ext uri="{FF2B5EF4-FFF2-40B4-BE49-F238E27FC236}">
                <a16:creationId xmlns:a16="http://schemas.microsoft.com/office/drawing/2014/main" id="{2983D4E9-B8D6-456E-8C51-0C232EC08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2503" name="Rectangle 6">
            <a:extLst>
              <a:ext uri="{FF2B5EF4-FFF2-40B4-BE49-F238E27FC236}">
                <a16:creationId xmlns:a16="http://schemas.microsoft.com/office/drawing/2014/main" id="{0E11FD77-4FB3-438A-BC75-9E817BC8C0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504" name="Rectangle 7">
            <a:extLst>
              <a:ext uri="{FF2B5EF4-FFF2-40B4-BE49-F238E27FC236}">
                <a16:creationId xmlns:a16="http://schemas.microsoft.com/office/drawing/2014/main" id="{C6068F7E-FF68-42F6-B276-525277BE43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marR="0" lvl="0" indent="-268805" algn="just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>
            <a:extLst>
              <a:ext uri="{FF2B5EF4-FFF2-40B4-BE49-F238E27FC236}">
                <a16:creationId xmlns:a16="http://schemas.microsoft.com/office/drawing/2014/main" id="{42E7E643-8715-4711-9CDF-AEA993F247F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6595" name="Rectangle 3">
            <a:extLst>
              <a:ext uri="{FF2B5EF4-FFF2-40B4-BE49-F238E27FC236}">
                <a16:creationId xmlns:a16="http://schemas.microsoft.com/office/drawing/2014/main" id="{D150757C-F850-4B4B-8653-B663F540EC0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6596" name="Rectangle 6">
            <a:extLst>
              <a:ext uri="{FF2B5EF4-FFF2-40B4-BE49-F238E27FC236}">
                <a16:creationId xmlns:a16="http://schemas.microsoft.com/office/drawing/2014/main" id="{F9974FED-7347-4F34-90E3-3AE315D6931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6597" name="Rectangle 7">
            <a:extLst>
              <a:ext uri="{FF2B5EF4-FFF2-40B4-BE49-F238E27FC236}">
                <a16:creationId xmlns:a16="http://schemas.microsoft.com/office/drawing/2014/main" id="{F0D76247-6972-4A1E-B6DE-585A909116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A751943-A1E0-4010-ABF9-D8BCC005C288}" type="slidenum">
              <a:rPr lang="en-US" altLang="en-US" sz="1200" b="0">
                <a:solidFill>
                  <a:schemeClr val="tx1"/>
                </a:solidFill>
              </a:rPr>
              <a:pPr/>
              <a:t>96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6598" name="Rectangle 4">
            <a:extLst>
              <a:ext uri="{FF2B5EF4-FFF2-40B4-BE49-F238E27FC236}">
                <a16:creationId xmlns:a16="http://schemas.microsoft.com/office/drawing/2014/main" id="{E34D9028-AA85-4FFF-AA7B-F3CEC2D85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6599" name="Rectangle 6">
            <a:extLst>
              <a:ext uri="{FF2B5EF4-FFF2-40B4-BE49-F238E27FC236}">
                <a16:creationId xmlns:a16="http://schemas.microsoft.com/office/drawing/2014/main" id="{75EC430F-51B1-4E65-AABC-35492E3B67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600" name="Rectangle 7">
            <a:extLst>
              <a:ext uri="{FF2B5EF4-FFF2-40B4-BE49-F238E27FC236}">
                <a16:creationId xmlns:a16="http://schemas.microsoft.com/office/drawing/2014/main" id="{0A0B8A5B-7952-4341-A767-5F62BFEC38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sz="2000" b="1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>
            <a:extLst>
              <a:ext uri="{FF2B5EF4-FFF2-40B4-BE49-F238E27FC236}">
                <a16:creationId xmlns:a16="http://schemas.microsoft.com/office/drawing/2014/main" id="{CFC78E31-67A3-4499-8B5F-0971376F5A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FDF155F3-6E2C-4FF7-AD7E-60B66A48565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8644" name="Rectangle 6">
            <a:extLst>
              <a:ext uri="{FF2B5EF4-FFF2-40B4-BE49-F238E27FC236}">
                <a16:creationId xmlns:a16="http://schemas.microsoft.com/office/drawing/2014/main" id="{24F7D70F-F9FC-4611-8809-CEF7FAFE5F4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8645" name="Rectangle 7">
            <a:extLst>
              <a:ext uri="{FF2B5EF4-FFF2-40B4-BE49-F238E27FC236}">
                <a16:creationId xmlns:a16="http://schemas.microsoft.com/office/drawing/2014/main" id="{E96C74EE-780E-4240-9EBF-C67E0EE6AA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A5901A8-D9A0-4D94-BE42-BA9C84A7A012}" type="slidenum">
              <a:rPr lang="en-US" altLang="en-US" sz="1200" b="0">
                <a:solidFill>
                  <a:schemeClr val="tx1"/>
                </a:solidFill>
              </a:rPr>
              <a:pPr/>
              <a:t>97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8646" name="Rectangle 4">
            <a:extLst>
              <a:ext uri="{FF2B5EF4-FFF2-40B4-BE49-F238E27FC236}">
                <a16:creationId xmlns:a16="http://schemas.microsoft.com/office/drawing/2014/main" id="{CD151500-C300-4A69-9C6A-579E16C28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47" name="Rectangle 6">
            <a:extLst>
              <a:ext uri="{FF2B5EF4-FFF2-40B4-BE49-F238E27FC236}">
                <a16:creationId xmlns:a16="http://schemas.microsoft.com/office/drawing/2014/main" id="{CD288A7A-148E-403B-B91C-5F51EE199E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8" name="Rectangle 7">
            <a:extLst>
              <a:ext uri="{FF2B5EF4-FFF2-40B4-BE49-F238E27FC236}">
                <a16:creationId xmlns:a16="http://schemas.microsoft.com/office/drawing/2014/main" id="{0DAC66A5-EA6F-4186-9D4A-4299C890D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>
            <a:extLst>
              <a:ext uri="{FF2B5EF4-FFF2-40B4-BE49-F238E27FC236}">
                <a16:creationId xmlns:a16="http://schemas.microsoft.com/office/drawing/2014/main" id="{CFC78E31-67A3-4499-8B5F-0971376F5A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FDF155F3-6E2C-4FF7-AD7E-60B66A48565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368644" name="Rectangle 6">
            <a:extLst>
              <a:ext uri="{FF2B5EF4-FFF2-40B4-BE49-F238E27FC236}">
                <a16:creationId xmlns:a16="http://schemas.microsoft.com/office/drawing/2014/main" id="{24F7D70F-F9FC-4611-8809-CEF7FAFE5F4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368645" name="Rectangle 7">
            <a:extLst>
              <a:ext uri="{FF2B5EF4-FFF2-40B4-BE49-F238E27FC236}">
                <a16:creationId xmlns:a16="http://schemas.microsoft.com/office/drawing/2014/main" id="{E96C74EE-780E-4240-9EBF-C67E0EE6AA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9A5901A8-D9A0-4D94-BE42-BA9C84A7A012}" type="slidenum">
              <a:rPr lang="en-US" altLang="en-US" sz="1200" b="0">
                <a:solidFill>
                  <a:schemeClr val="tx1"/>
                </a:solidFill>
              </a:rPr>
              <a:pPr/>
              <a:t>98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368646" name="Rectangle 4">
            <a:extLst>
              <a:ext uri="{FF2B5EF4-FFF2-40B4-BE49-F238E27FC236}">
                <a16:creationId xmlns:a16="http://schemas.microsoft.com/office/drawing/2014/main" id="{CD151500-C300-4A69-9C6A-579E16C28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18" y="3963783"/>
            <a:ext cx="5727377" cy="300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98" tIns="27198" rIns="19198" bIns="27198"/>
          <a:lstStyle>
            <a:lvl1pPr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80000"/>
              </a:lnSpc>
              <a:spcBef>
                <a:spcPct val="30000"/>
              </a:spcBef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12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47" name="Rectangle 6">
            <a:extLst>
              <a:ext uri="{FF2B5EF4-FFF2-40B4-BE49-F238E27FC236}">
                <a16:creationId xmlns:a16="http://schemas.microsoft.com/office/drawing/2014/main" id="{CD288A7A-148E-403B-B91C-5F51EE199E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8" name="Rectangle 7">
            <a:extLst>
              <a:ext uri="{FF2B5EF4-FFF2-40B4-BE49-F238E27FC236}">
                <a16:creationId xmlns:a16="http://schemas.microsoft.com/office/drawing/2014/main" id="{0DAC66A5-EA6F-4186-9D4A-4299C890D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892" y="3770933"/>
            <a:ext cx="6255068" cy="4156632"/>
          </a:xfrm>
          <a:noFill/>
        </p:spPr>
        <p:txBody>
          <a:bodyPr/>
          <a:lstStyle/>
          <a:p>
            <a:pPr marL="268805" indent="-268805" algn="just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687061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>
            <a:extLst>
              <a:ext uri="{FF2B5EF4-FFF2-40B4-BE49-F238E27FC236}">
                <a16:creationId xmlns:a16="http://schemas.microsoft.com/office/drawing/2014/main" id="{C25950D3-DA46-44B9-85F8-4F58B16717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NACT</a:t>
            </a:r>
          </a:p>
        </p:txBody>
      </p:sp>
      <p:sp>
        <p:nvSpPr>
          <p:cNvPr id="214019" name="Rectangle 3">
            <a:extLst>
              <a:ext uri="{FF2B5EF4-FFF2-40B4-BE49-F238E27FC236}">
                <a16:creationId xmlns:a16="http://schemas.microsoft.com/office/drawing/2014/main" id="{8434D1DC-AF6A-41C0-8016-2038DC14805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03/2019</a:t>
            </a:r>
          </a:p>
        </p:txBody>
      </p:sp>
      <p:sp>
        <p:nvSpPr>
          <p:cNvPr id="214020" name="Rectangle 6">
            <a:extLst>
              <a:ext uri="{FF2B5EF4-FFF2-40B4-BE49-F238E27FC236}">
                <a16:creationId xmlns:a16="http://schemas.microsoft.com/office/drawing/2014/main" id="{6AD4593D-267A-4125-961D-AD7E9602A4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>
                <a:solidFill>
                  <a:schemeClr val="tx1"/>
                </a:solidFill>
              </a:rPr>
              <a:t>Incinerators - Course #270</a:t>
            </a:r>
          </a:p>
        </p:txBody>
      </p:sp>
      <p:sp>
        <p:nvSpPr>
          <p:cNvPr id="214021" name="Rectangle 7">
            <a:extLst>
              <a:ext uri="{FF2B5EF4-FFF2-40B4-BE49-F238E27FC236}">
                <a16:creationId xmlns:a16="http://schemas.microsoft.com/office/drawing/2014/main" id="{CEC1639E-1E03-4BF0-B3E6-F28415AB1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8815" indent="-288005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52022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12831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73639" indent="-230404"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34448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95257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56066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916874" indent="-230404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37383174-D602-4602-B58C-FE97AF2751E7}" type="slidenum">
              <a:rPr lang="en-US" altLang="en-US" sz="1200" b="0">
                <a:solidFill>
                  <a:schemeClr val="tx1"/>
                </a:solidFill>
              </a:rPr>
              <a:pPr/>
              <a:t>99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214022" name="Rectangle 2">
            <a:extLst>
              <a:ext uri="{FF2B5EF4-FFF2-40B4-BE49-F238E27FC236}">
                <a16:creationId xmlns:a16="http://schemas.microsoft.com/office/drawing/2014/main" id="{96B90946-8BA3-4996-AF6D-8EC159B817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3" name="Rectangle 3">
            <a:extLst>
              <a:ext uri="{FF2B5EF4-FFF2-40B4-BE49-F238E27FC236}">
                <a16:creationId xmlns:a16="http://schemas.microsoft.com/office/drawing/2014/main" id="{27ADE12A-7942-4587-ACC3-1CFE2312C8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ACD9A-87E8-4A7A-ADC7-6758ED32C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B014A-D02F-4F22-8A06-5FBABF49B1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3C257F5-03A4-4740-A510-ABA0D53EE8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FE09FC-95FF-4EBB-8435-AA8C5DB3C0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80CCDBB-4317-4512-8E4E-448F0873A3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DA708-B1A8-4E40-B00F-4F0F4D25FF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918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47FD1-F923-43A8-B405-EFD8934D5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F3A75-1542-4926-95C9-7759EE6E33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D4B250-A9F2-40AE-B54A-6791A15F75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89E492-83B2-44D1-8924-F4F8E3E0AC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23362E-84A6-4F0F-ABFA-EB229749EF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B5162-C35A-4EC5-BE19-EFE4E90CFB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0225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91E757-29C3-48D9-9722-6258AA747D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58075" y="274638"/>
            <a:ext cx="231457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CF4ED-8A6D-4A82-92E2-167FA9929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4350" y="274638"/>
            <a:ext cx="6791325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EADD9C2-8C4A-4195-A0FD-9D6F590A60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D7AD4C-38F5-4257-A710-96EBDB8D33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BF788A-4DCA-4378-8C92-91F4EAF835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8CA63-9669-400C-9130-F3233D2292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144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F3A02-5C7F-4261-96B8-C02929136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A8CAA-2FFD-4A55-B0C1-CAB33A2DF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789B6A-573E-4EA5-ACCB-5B73658870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684D28-FD01-43CF-87FE-F59C9B10EF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F570C9-611B-4ABD-BBED-6DC3C00410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82435-1650-4C90-95CD-CF1067A0CB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13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8AB89-695F-41F1-84CD-7C824453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675" y="1709738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BEFBB-03C7-40D0-B6AA-20010959C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1675" y="4589463"/>
            <a:ext cx="88725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3AB7F7-8D4C-42FA-9812-50F760ED01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9367EC-378B-41DE-A23F-CBF3FAC560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517FF56-B630-451C-ADB2-1747167A09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4D422-5057-4372-A909-1CBD9FDD9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0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1E24-F7CC-4309-9561-28F733A86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AF035-75D3-419C-B51B-A6DB6AB156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5295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0B959A-4E9C-4A31-9F3E-C4EA03B60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455295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52D6D-F17F-4755-9368-904F72CA63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3044CB-4306-424D-AEDF-03585A791B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A6E73F-0DAD-4814-B1F0-FFA7AB0F91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868C8-B538-493D-8C4A-6DD7289FD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978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18AE8-703D-4BBC-8917-71397AB7F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25" y="365125"/>
            <a:ext cx="887253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E1D03-B012-4FA9-A282-ED84B47D2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8025" y="1681163"/>
            <a:ext cx="43529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905E89-348C-4FC2-BE0D-913C68A52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025" y="2505075"/>
            <a:ext cx="4352925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145DA3-474A-4C4D-A78C-A47F26661E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08588" y="1681163"/>
            <a:ext cx="43719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F060D3-DF21-49EB-BDE1-C282CB488A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08588" y="2505075"/>
            <a:ext cx="4371975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5A4E34-169B-42D4-A426-3129AE73F5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98D4F8A-C905-4DC8-883D-5F0EB9C900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A540C52-DF8B-4A03-AB00-5FAD4081A5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F97B-8338-4B92-9B4B-85CD690E63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1522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C453C-E5AF-4A5E-8C77-61CDFD541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E954CA4-94A3-422A-9FDD-6D419331F0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42AB133-7771-415C-AA7A-58D4256CAE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26485E0-AB94-4E17-9BFE-D02337321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A3984-D23C-4C1C-B819-6B8DA0DE7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119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B817DEC-286C-407D-8F86-D7DA2541AA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E0C3B88-161B-495F-A82D-E913B316CF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6F683C6-1498-4056-AFA3-FCDD4FE607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7631B-CCE2-44CE-8665-43FCE19FD1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949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4AB27-4B43-43BE-80B8-07CACCF3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E3F37-6369-42D1-894B-436555596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42AEFD-F837-4D71-8B9D-922ADF325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B32230-FD2E-4A65-A884-66EE603247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6286F8-920C-4108-9AA8-C642A2D36A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BC2036-B644-4BE7-91ED-A9FBDF0CEE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E54E7-2493-4214-8E7C-58354B6101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2455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9098C-F117-4F27-907B-EA0AC3832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C463A2-1C8A-4C0F-92FF-08D823A87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86FDD0-5BD0-482A-836C-0EB5128AD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CC26C-E6C3-41C1-A1FF-1E45B9387B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FEE701-F617-4FE1-8DEE-62825334AD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F743B8-1F5B-43E4-B072-157B4D4CD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14145-0029-4A92-8282-78AA497DB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15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659E686-3670-4680-9696-DDA73923FA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148BD33A-CE70-4557-BA1F-A6EB9CCE76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34884" name="Rectangle 4">
            <a:extLst>
              <a:ext uri="{FF2B5EF4-FFF2-40B4-BE49-F238E27FC236}">
                <a16:creationId xmlns:a16="http://schemas.microsoft.com/office/drawing/2014/main" id="{EDEDCEE4-69AA-4387-B12E-7BA2E917557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885" name="Rectangle 5">
            <a:extLst>
              <a:ext uri="{FF2B5EF4-FFF2-40B4-BE49-F238E27FC236}">
                <a16:creationId xmlns:a16="http://schemas.microsoft.com/office/drawing/2014/main" id="{6F47C0F7-5912-4591-9751-8E5BC3DF4F3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886" name="Rectangle 6">
            <a:extLst>
              <a:ext uri="{FF2B5EF4-FFF2-40B4-BE49-F238E27FC236}">
                <a16:creationId xmlns:a16="http://schemas.microsoft.com/office/drawing/2014/main" id="{AF97F940-9FBF-4C4C-959C-0E5A7EDE45E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A02CD18-0237-4E88-9859-39409B184E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bond.wav" TargetMode="External"/><Relationship Id="rId4" Type="http://schemas.openxmlformats.org/officeDocument/2006/relationships/image" Target="../media/image72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afterburner.avi" TargetMode="Externa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packcolm.avi" TargetMode="External"/><Relationship Id="rId4" Type="http://schemas.openxmlformats.org/officeDocument/2006/relationships/image" Target="../media/image54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5.png"/><Relationship Id="rId4" Type="http://schemas.openxmlformats.org/officeDocument/2006/relationships/notesSlide" Target="../notesSlides/notesSlide9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9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bond.wav" TargetMode="External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2AF50535-8431-453A-8D26-8DD93E46B6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6700" y="1524000"/>
            <a:ext cx="4629150" cy="2209800"/>
          </a:xfrm>
        </p:spPr>
        <p:txBody>
          <a:bodyPr/>
          <a:lstStyle/>
          <a:p>
            <a:pPr algn="l" eaLnBrk="1" hangingPunct="1"/>
            <a:r>
              <a:rPr lang="en-US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Incinerators</a:t>
            </a:r>
            <a:br>
              <a:rPr lang="en-US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(TOXC222)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5">
            <a:extLst>
              <a:ext uri="{FF2B5EF4-FFF2-40B4-BE49-F238E27FC236}">
                <a16:creationId xmlns:a16="http://schemas.microsoft.com/office/drawing/2014/main" id="{852E9F63-84EB-4158-822A-6B622051D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0"/>
            <a:ext cx="5391150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chemeClr val="tx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INGLE">
            <a:extLst>
              <a:ext uri="{FF2B5EF4-FFF2-40B4-BE49-F238E27FC236}">
                <a16:creationId xmlns:a16="http://schemas.microsoft.com/office/drawing/2014/main" id="{6179C658-CB82-4A7B-8C73-04788B882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838200"/>
            <a:ext cx="385127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92E03873-8BC3-422B-ADAF-CDC64055D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5943600"/>
            <a:ext cx="3857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1"/>
                </a:solidFill>
              </a:rPr>
              <a:t>Single Chamber Incinerator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7D2152C4-8313-4329-B97D-FEC8C8689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4805363"/>
            <a:ext cx="10874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Ash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Removal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Door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296E63F0-393F-4127-8086-523D88B03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725" y="4043363"/>
            <a:ext cx="15906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Underfire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Air Ports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AB4794EC-337C-4AE4-BEE3-DAA01AA22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9413" y="3457575"/>
            <a:ext cx="10429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Auxiliary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Fuel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351BAC3B-62BE-4588-B57F-5DCAC6033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925" y="3021013"/>
            <a:ext cx="14128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Charge Door</a:t>
            </a:r>
          </a:p>
        </p:txBody>
      </p:sp>
      <p:sp>
        <p:nvSpPr>
          <p:cNvPr id="16392" name="Text Box 8">
            <a:extLst>
              <a:ext uri="{FF2B5EF4-FFF2-40B4-BE49-F238E27FC236}">
                <a16:creationId xmlns:a16="http://schemas.microsoft.com/office/drawing/2014/main" id="{BE0814F1-FDAC-48D5-A023-4F8FFF5F0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2888" y="2138363"/>
            <a:ext cx="9652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Overfire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Air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Ports</a:t>
            </a:r>
          </a:p>
        </p:txBody>
      </p:sp>
      <p:sp>
        <p:nvSpPr>
          <p:cNvPr id="16393" name="Text Box 9">
            <a:extLst>
              <a:ext uri="{FF2B5EF4-FFF2-40B4-BE49-F238E27FC236}">
                <a16:creationId xmlns:a16="http://schemas.microsoft.com/office/drawing/2014/main" id="{07BC0A0D-E34A-4A74-B0BA-4DAC3C6EA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1713" y="1416050"/>
            <a:ext cx="725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Stack</a:t>
            </a:r>
          </a:p>
        </p:txBody>
      </p:sp>
      <p:sp>
        <p:nvSpPr>
          <p:cNvPr id="16394" name="Text Box 10">
            <a:extLst>
              <a:ext uri="{FF2B5EF4-FFF2-40B4-BE49-F238E27FC236}">
                <a16:creationId xmlns:a16="http://schemas.microsoft.com/office/drawing/2014/main" id="{3617A2B8-CDEB-4ADD-AA64-1ED035627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286000"/>
            <a:ext cx="1368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Combustion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Chamber</a:t>
            </a:r>
          </a:p>
        </p:txBody>
      </p:sp>
      <p:sp>
        <p:nvSpPr>
          <p:cNvPr id="16395" name="Text Box 11">
            <a:extLst>
              <a:ext uri="{FF2B5EF4-FFF2-40B4-BE49-F238E27FC236}">
                <a16:creationId xmlns:a16="http://schemas.microsoft.com/office/drawing/2014/main" id="{745F2E8C-4FDD-4BAE-BA3A-767FF8F09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3021013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Refractory</a:t>
            </a:r>
          </a:p>
        </p:txBody>
      </p:sp>
      <p:sp>
        <p:nvSpPr>
          <p:cNvPr id="16396" name="Text Box 12">
            <a:extLst>
              <a:ext uri="{FF2B5EF4-FFF2-40B4-BE49-F238E27FC236}">
                <a16:creationId xmlns:a16="http://schemas.microsoft.com/office/drawing/2014/main" id="{E21CA541-820E-47B6-AC69-165A7DEC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3325813"/>
            <a:ext cx="7826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Waste</a:t>
            </a:r>
          </a:p>
        </p:txBody>
      </p:sp>
      <p:sp>
        <p:nvSpPr>
          <p:cNvPr id="16397" name="Text Box 13">
            <a:extLst>
              <a:ext uri="{FF2B5EF4-FFF2-40B4-BE49-F238E27FC236}">
                <a16:creationId xmlns:a16="http://schemas.microsoft.com/office/drawing/2014/main" id="{85F9BE09-555F-4CA3-99F9-52F80125F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3859213"/>
            <a:ext cx="715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Grate</a:t>
            </a:r>
          </a:p>
        </p:txBody>
      </p:sp>
      <p:sp>
        <p:nvSpPr>
          <p:cNvPr id="16398" name="Text Box 14">
            <a:extLst>
              <a:ext uri="{FF2B5EF4-FFF2-40B4-BE49-F238E27FC236}">
                <a16:creationId xmlns:a16="http://schemas.microsoft.com/office/drawing/2014/main" id="{D3833E1D-BD4D-4977-AAD1-C60C29D75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4316413"/>
            <a:ext cx="8842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Ash Pit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2">
            <a:extLst>
              <a:ext uri="{FF2B5EF4-FFF2-40B4-BE49-F238E27FC236}">
                <a16:creationId xmlns:a16="http://schemas.microsoft.com/office/drawing/2014/main" id="{6B001F8F-A2CA-470C-9002-5D620E050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1425575"/>
            <a:ext cx="6313488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3892" name="Rectangle 9">
            <a:extLst>
              <a:ext uri="{FF2B5EF4-FFF2-40B4-BE49-F238E27FC236}">
                <a16:creationId xmlns:a16="http://schemas.microsoft.com/office/drawing/2014/main" id="{691B1217-4740-4F7C-9046-0897D521BC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857250"/>
            <a:ext cx="91440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State and Local</a:t>
            </a:r>
            <a:br>
              <a:rPr lang="en-US" altLang="en-US" sz="6000" dirty="0">
                <a:solidFill>
                  <a:schemeClr val="tx1"/>
                </a:solidFill>
              </a:rPr>
            </a:br>
            <a:r>
              <a:rPr lang="en-US" altLang="en-US" sz="6000" dirty="0">
                <a:solidFill>
                  <a:schemeClr val="tx1"/>
                </a:solidFill>
              </a:rPr>
              <a:t>Regulatory Requirements</a:t>
            </a:r>
          </a:p>
        </p:txBody>
      </p:sp>
      <p:sp>
        <p:nvSpPr>
          <p:cNvPr id="293893" name="Rectangle 10">
            <a:extLst>
              <a:ext uri="{FF2B5EF4-FFF2-40B4-BE49-F238E27FC236}">
                <a16:creationId xmlns:a16="http://schemas.microsoft.com/office/drawing/2014/main" id="{738DD1A0-3F21-46DA-919C-A868355904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4900" y="2362200"/>
            <a:ext cx="7391400" cy="4227512"/>
          </a:xfrm>
          <a:effectLst/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General Air Emissions Limitations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Visible Emissions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Particulate Matter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Fugitive Dust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Gaseous Emissions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Toxic Emissions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Public Nuisance (Odors, Noise)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2">
            <a:extLst>
              <a:ext uri="{FF2B5EF4-FFF2-40B4-BE49-F238E27FC236}">
                <a16:creationId xmlns:a16="http://schemas.microsoft.com/office/drawing/2014/main" id="{71214CF3-F3F4-497E-956F-7CD97EAC7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1538288"/>
            <a:ext cx="44243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988" name="Rectangle 9">
            <a:extLst>
              <a:ext uri="{FF2B5EF4-FFF2-40B4-BE49-F238E27FC236}">
                <a16:creationId xmlns:a16="http://schemas.microsoft.com/office/drawing/2014/main" id="{1E5E9F14-483A-4A58-805E-30F7B05E6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548481"/>
            <a:ext cx="9525000" cy="16002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State and Local Agency</a:t>
            </a:r>
            <a:br>
              <a:rPr lang="en-US" altLang="en-US" sz="6000" dirty="0">
                <a:solidFill>
                  <a:schemeClr val="tx1"/>
                </a:solidFill>
              </a:rPr>
            </a:br>
            <a:r>
              <a:rPr lang="en-US" altLang="en-US" sz="6000" dirty="0">
                <a:solidFill>
                  <a:schemeClr val="tx1"/>
                </a:solidFill>
              </a:rPr>
              <a:t>Incinerator Rules </a:t>
            </a:r>
          </a:p>
        </p:txBody>
      </p:sp>
      <p:sp>
        <p:nvSpPr>
          <p:cNvPr id="297989" name="Rectangle 10">
            <a:extLst>
              <a:ext uri="{FF2B5EF4-FFF2-40B4-BE49-F238E27FC236}">
                <a16:creationId xmlns:a16="http://schemas.microsoft.com/office/drawing/2014/main" id="{0546FF0F-D29D-43F6-8453-B0631AC8EA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2362200"/>
            <a:ext cx="8382000" cy="4114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Crematories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Human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Animal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Burn Off Ovens</a:t>
            </a:r>
          </a:p>
          <a:p>
            <a:pPr>
              <a:buClr>
                <a:schemeClr val="tx1"/>
              </a:buClr>
            </a:pPr>
            <a:r>
              <a:rPr lang="en-US" sz="2800" b="0" dirty="0">
                <a:solidFill>
                  <a:schemeClr val="tx1"/>
                </a:solidFill>
              </a:rPr>
              <a:t>Pathological waste, low-level radioactive waste, and/or chemotherapeutic waste</a:t>
            </a:r>
            <a:endParaRPr lang="en-US" altLang="en-US" sz="2800" b="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Acceptable Incinerators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Regulations more stringent than Federal Regs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2">
            <a:extLst>
              <a:ext uri="{FF2B5EF4-FFF2-40B4-BE49-F238E27FC236}">
                <a16:creationId xmlns:a16="http://schemas.microsoft.com/office/drawing/2014/main" id="{71214CF3-F3F4-497E-956F-7CD97EAC7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1538288"/>
            <a:ext cx="44243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988" name="Rectangle 9">
            <a:extLst>
              <a:ext uri="{FF2B5EF4-FFF2-40B4-BE49-F238E27FC236}">
                <a16:creationId xmlns:a16="http://schemas.microsoft.com/office/drawing/2014/main" id="{1E5E9F14-483A-4A58-805E-30F7B05E6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564358"/>
            <a:ext cx="9277350" cy="16002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Federal Incinerator Rules </a:t>
            </a:r>
          </a:p>
        </p:txBody>
      </p:sp>
      <p:sp>
        <p:nvSpPr>
          <p:cNvPr id="297989" name="Rectangle 10">
            <a:extLst>
              <a:ext uri="{FF2B5EF4-FFF2-40B4-BE49-F238E27FC236}">
                <a16:creationId xmlns:a16="http://schemas.microsoft.com/office/drawing/2014/main" id="{0546FF0F-D29D-43F6-8453-B0631AC8EA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2169320"/>
            <a:ext cx="8667750" cy="3352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Large Municipal Waste Combustors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Small Municipal Waste Combustors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Other Solid Waste Incinerators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Hospital, Medical, Infectious Waste Incinerators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Sewage Sludge Incinerators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Commercial Industrial Solid Waste Incinerators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Hazardous Waste Incinerators</a:t>
            </a:r>
          </a:p>
        </p:txBody>
      </p:sp>
    </p:spTree>
    <p:extLst>
      <p:ext uri="{BB962C8B-B14F-4D97-AF65-F5344CB8AC3E}">
        <p14:creationId xmlns:p14="http://schemas.microsoft.com/office/powerpoint/2010/main" val="412123513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0225" y="796926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Large Municipal Waste Combustors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4900" y="2203451"/>
            <a:ext cx="8953500" cy="3246165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E - Construct after 8/17/71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</a:t>
            </a:r>
            <a:r>
              <a:rPr lang="en-US" altLang="en-US" sz="2800" b="0" dirty="0" err="1">
                <a:solidFill>
                  <a:schemeClr val="tx1"/>
                </a:solidFill>
              </a:rPr>
              <a:t>Ea</a:t>
            </a:r>
            <a:r>
              <a:rPr lang="en-US" altLang="en-US" sz="2800" b="0" dirty="0">
                <a:solidFill>
                  <a:schemeClr val="tx1"/>
                </a:solidFill>
              </a:rPr>
              <a:t> – Construct 12/20/89 to 9/20/94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Subpart Eb - Construct after 9/20/94, Mod or Recon after 6/19/96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</a:t>
            </a:r>
            <a:r>
              <a:rPr lang="en-US" altLang="en-US" sz="2800" b="0" dirty="0" err="1">
                <a:solidFill>
                  <a:schemeClr val="tx1"/>
                </a:solidFill>
              </a:rPr>
              <a:t>Cb</a:t>
            </a:r>
            <a:r>
              <a:rPr lang="en-US" altLang="en-US" sz="2800" b="0" dirty="0">
                <a:solidFill>
                  <a:schemeClr val="tx1"/>
                </a:solidFill>
              </a:rPr>
              <a:t> – EG - Existing on or before 9/20/94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62 Subpart FFF – FP - Existing on or before 9/20/94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77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Eb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1333500"/>
            <a:ext cx="7772400" cy="4191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&gt; 250 </a:t>
            </a:r>
            <a:r>
              <a:rPr lang="en-US" altLang="en-US" sz="2400" b="0" dirty="0" err="1">
                <a:solidFill>
                  <a:schemeClr val="tx1"/>
                </a:solidFill>
              </a:rPr>
              <a:t>tpd</a:t>
            </a:r>
            <a:r>
              <a:rPr lang="en-US" altLang="en-US" sz="2400" b="0" dirty="0">
                <a:solidFill>
                  <a:schemeClr val="tx1"/>
                </a:solidFill>
              </a:rPr>
              <a:t> MSW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Siting requirements and Materials separation plan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Operator training and certification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Emission limits for PM, Cd, Pb, Hg, SO2, HCl, Dioxin/Furan, NOx, CO, Opacity, Fugitive ash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CEMs – O2 or CO2, COM, SO2, NOx, CO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Initial testing for all contaminants with limits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Annual testing for PM, Hg, Cd, Pb, HCl, D/F (or CEMS)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Limits for air curtain incinerators burning yard waste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465709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0224" y="827088"/>
            <a:ext cx="8648699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Small Municipal Waste Combustors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3500" y="2328863"/>
            <a:ext cx="8648700" cy="2547938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40 CFR 60 Subpart AAAA - Construct after 8/30/99, Mod or Recon after 6/6/01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40 CFR 60 Subpart BBBB – EG - Existing on or before 8/30/99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40 CFR 62 Subpart JJJ – FP - Existing on or before 8/30/99</a:t>
            </a:r>
          </a:p>
          <a:p>
            <a:pPr>
              <a:buClr>
                <a:schemeClr val="tx1"/>
              </a:buClr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1888986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19087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AAAA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0100" y="1447800"/>
            <a:ext cx="8763000" cy="39624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35-250 </a:t>
            </a:r>
            <a:r>
              <a:rPr lang="en-US" altLang="en-US" sz="2400" b="0" dirty="0" err="1">
                <a:solidFill>
                  <a:schemeClr val="tx1"/>
                </a:solidFill>
              </a:rPr>
              <a:t>tpd</a:t>
            </a:r>
            <a:r>
              <a:rPr lang="en-US" altLang="en-US" sz="2400" b="0" dirty="0">
                <a:solidFill>
                  <a:schemeClr val="tx1"/>
                </a:solidFill>
              </a:rPr>
              <a:t> MSW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Siting requirements and Materials separation plan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Operator training and certification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Good combustion practices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Emission limits for PM, Cd, Pb, Hg, SO2, HCl, Dioxin/Furan, NOx, CO, Opacity, Fugitive ash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CEMs – O2 or CO2, COM, SO2, CO, NOx for Class 1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Initial and Annual testing for PM, Hg, Cd, Pb, HCl, D/F 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Class 2 may have less annual testing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Limits for air curtain incinerators burning yard waste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4078323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0225" y="794748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Other Solid Waste Incinerators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1725" y="2548345"/>
            <a:ext cx="7543800" cy="2466703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40 CFR 60 Subpart EEEE - Construct after 12/9/04, Mod or Recon after 6/16/06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40 CFR 60 Subpart FFFF – EG - Existing on or before 12/9/04</a:t>
            </a:r>
          </a:p>
          <a:p>
            <a:pPr marL="0" indent="0">
              <a:buClr>
                <a:schemeClr val="tx1"/>
              </a:buClr>
              <a:buNone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087761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EEEE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2037" y="1524000"/>
            <a:ext cx="8648700" cy="4953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&lt;35 </a:t>
            </a:r>
            <a:r>
              <a:rPr lang="en-US" altLang="en-US" sz="2400" b="0" dirty="0" err="1">
                <a:solidFill>
                  <a:schemeClr val="tx1"/>
                </a:solidFill>
              </a:rPr>
              <a:t>tpd</a:t>
            </a:r>
            <a:r>
              <a:rPr lang="en-US" altLang="en-US" sz="2400" b="0" dirty="0">
                <a:solidFill>
                  <a:schemeClr val="tx1"/>
                </a:solidFill>
              </a:rPr>
              <a:t> MSW and Institutional units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Siting requirements and waste management plan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Operator training and qualification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Good combustion practices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Emission limits for PM, Cd, Pb, Hg, SO2, HCl, Dioxin/Furan, NOx, CO, Opacity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CEMs – O2, CO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Initial and Annual testing for all pollutants 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Less frequent than annual testing may be allowed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Limits for air curtain incinerators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592477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645183"/>
            <a:ext cx="9199563" cy="1228067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5400" dirty="0">
                <a:solidFill>
                  <a:schemeClr val="tx1"/>
                </a:solidFill>
              </a:rPr>
              <a:t>Hospital, Medical, &amp; Infectious Waste Incinerators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2470150"/>
            <a:ext cx="8756650" cy="361857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</a:t>
            </a:r>
            <a:r>
              <a:rPr lang="en-US" altLang="en-US" sz="2800" b="0" dirty="0" err="1">
                <a:solidFill>
                  <a:schemeClr val="tx1"/>
                </a:solidFill>
              </a:rPr>
              <a:t>Ec</a:t>
            </a:r>
            <a:r>
              <a:rPr lang="en-US" altLang="en-US" sz="2800" b="0" dirty="0">
                <a:solidFill>
                  <a:schemeClr val="tx1"/>
                </a:solidFill>
              </a:rPr>
              <a:t> - Construct after  6/20/96 to 12/1/08,   Mod after 3/16/98 to 4/6/10, Construct after 12/1/08, Mod after 4/6/10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Ce – EG – Construct on or before 6/20/96, Mod on or before 3/16/98, Construct after 6/20/96 to 12/1/08, Mod after 3/16/98 to 4/6/10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62 HHH - FP</a:t>
            </a:r>
          </a:p>
          <a:p>
            <a:pPr marL="0" indent="0">
              <a:buClr>
                <a:schemeClr val="tx1"/>
              </a:buClr>
              <a:buNone/>
            </a:pPr>
            <a:endParaRPr lang="en-US" altLang="en-US" sz="2800" b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ABC95-DF29-997C-B68C-74E7A03570FF}"/>
              </a:ext>
            </a:extLst>
          </p:cNvPr>
          <p:cNvSpPr txBox="1"/>
          <p:nvPr/>
        </p:nvSpPr>
        <p:spPr>
          <a:xfrm>
            <a:off x="2571750" y="3305890"/>
            <a:ext cx="51435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>
                <a:schemeClr val="tx1"/>
              </a:buClr>
            </a:pPr>
            <a:r>
              <a:rPr lang="en-US" altLang="en-US" sz="1000" dirty="0">
                <a:solidFill>
                  <a:schemeClr val="tx1"/>
                </a:solidFill>
              </a:rPr>
              <a:t>Hospital, Medical, &amp; Infectious Waste Incinerators</a:t>
            </a:r>
          </a:p>
        </p:txBody>
      </p:sp>
    </p:spTree>
    <p:extLst>
      <p:ext uri="{BB962C8B-B14F-4D97-AF65-F5344CB8AC3E}">
        <p14:creationId xmlns:p14="http://schemas.microsoft.com/office/powerpoint/2010/main" val="3445021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026" descr="45CAPTUR">
            <a:extLst>
              <a:ext uri="{FF2B5EF4-FFF2-40B4-BE49-F238E27FC236}">
                <a16:creationId xmlns:a16="http://schemas.microsoft.com/office/drawing/2014/main" id="{FD9FB229-44E1-435D-B4DD-970FB2945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</a:t>
            </a:r>
            <a:r>
              <a:rPr lang="en-US" altLang="en-US" sz="6000" dirty="0" err="1">
                <a:solidFill>
                  <a:schemeClr val="tx1"/>
                </a:solidFill>
              </a:rPr>
              <a:t>Ec</a:t>
            </a:r>
            <a:endParaRPr lang="en-US" altLang="en-US" sz="6000" dirty="0">
              <a:solidFill>
                <a:schemeClr val="tx1"/>
              </a:solidFill>
            </a:endParaRP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333500"/>
            <a:ext cx="9677400" cy="4191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Siting requirements and waste management plan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Operator training and qualification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Emission limits for PM, Cd, Pb, Hg, SO2, HCl, Dioxin/Furan, NOx, CO, Opacity, Fugitive ash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Various emission limits for different dates and size of units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CEMs – CO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Initial and Annual testing for all pollutants ( or CEMs)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4155111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708819"/>
            <a:ext cx="8956675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Sewage Sludge Incinerators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0100" y="2406650"/>
            <a:ext cx="8001000" cy="3436937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O - Construct after  6/11/73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LLLL – Construct after 10/14/10, Mod after 9/21/11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60 Subpart MMMM – EG – Construct before 10/14/10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62 LLL – FP - Construct before 10/14/10</a:t>
            </a:r>
            <a:endParaRPr lang="en-US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4641106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LLLL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447800"/>
            <a:ext cx="8301038" cy="4191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Siting requirements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Operator training and qualification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Emission limits for PM, Cd, Pb, Hg, SO2, HCl, Dioxin/Furan, NOx, CO, Fugitive ash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Various emission limits for different dates and size of units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CEMs – CO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Initial and Annual testing for all pollutants ( or CEMs)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7688433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812801"/>
            <a:ext cx="9448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Commercial &amp; Industrial Solid Waste Incinerators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11250" y="2328863"/>
            <a:ext cx="8756650" cy="4191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40 CFR 60 Subpart CCCC - Construct after 6/4/10, Mod or Recon after 8/7/13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40 CFR 60 Subpart DDDD – EG – Construct on or before 11/30/99</a:t>
            </a:r>
            <a:r>
              <a:rPr lang="en-US" sz="2400" b="0" dirty="0"/>
              <a:t> </a:t>
            </a:r>
            <a:r>
              <a:rPr lang="en-US" sz="2400" b="0" dirty="0">
                <a:solidFill>
                  <a:schemeClr val="tx1"/>
                </a:solidFill>
              </a:rPr>
              <a:t>and not modified or reconstructed after 6/1/01, </a:t>
            </a:r>
            <a:r>
              <a:rPr lang="en-US" sz="2400" b="0" dirty="0"/>
              <a:t> </a:t>
            </a:r>
            <a:r>
              <a:rPr lang="en-US" sz="2400" b="0" dirty="0">
                <a:solidFill>
                  <a:schemeClr val="tx1"/>
                </a:solidFill>
              </a:rPr>
              <a:t>Construct after 11/30/99 but no later than 6/4/10 or commenced modification or reconstruction after 6/1/01 but no later than 8/7/13, Construct on or before 6/4/10 or commenced modification or reconstruction after 6/4/10 but no later than 8/7/13</a:t>
            </a:r>
            <a:endParaRPr lang="en-US" altLang="en-US" sz="2400" b="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40 CFR 62 III – FP - Construct before 11/30/99</a:t>
            </a:r>
            <a:endParaRPr lang="en-US" alt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399480334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3875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CCCC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395412"/>
            <a:ext cx="8610600" cy="4191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Incinerate solid waste as defined in 40 CFR Part 241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Siting requirements and Waste management plan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Operator training and qualification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Emission limits for PM, Cd, Pb, Hg, SO2, HCl, Dioxin/Furan, NOx, CO, Fugitive ash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Various emission limits based on dates of construction, mod or recon and type of unit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CEMs – required based on unit type, </a:t>
            </a:r>
            <a:r>
              <a:rPr lang="en-US" altLang="en-US" sz="2400" b="0" u="sng" dirty="0">
                <a:solidFill>
                  <a:schemeClr val="tx1"/>
                </a:solidFill>
              </a:rPr>
              <a:t>other monitors required based on APC type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Initial and Annual testing for all pollutants (or CEMs)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Air curtain incinerator requirements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1011107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8B83DABD-F506-4CEB-9B11-E18CB597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973138"/>
            <a:ext cx="5635625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4775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302083" name="Rectangle 4">
            <a:extLst>
              <a:ext uri="{FF2B5EF4-FFF2-40B4-BE49-F238E27FC236}">
                <a16:creationId xmlns:a16="http://schemas.microsoft.com/office/drawing/2014/main" id="{144CFBF2-6564-49B9-97D2-4ACDED3F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2470150"/>
            <a:ext cx="5045075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508000" algn="l"/>
                <a:tab pos="1014413" algn="l"/>
                <a:tab pos="1522413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3113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en-US" altLang="en-US" sz="27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1812" y="744539"/>
            <a:ext cx="9448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Hazardous Waste Incinerators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6300" y="2724151"/>
            <a:ext cx="9677400" cy="9144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40 CFR 63 Subpart EEE</a:t>
            </a:r>
          </a:p>
        </p:txBody>
      </p:sp>
    </p:spTree>
    <p:extLst>
      <p:ext uri="{BB962C8B-B14F-4D97-AF65-F5344CB8AC3E}">
        <p14:creationId xmlns:p14="http://schemas.microsoft.com/office/powerpoint/2010/main" val="313120343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4" name="Rectangle 17">
            <a:extLst>
              <a:ext uri="{FF2B5EF4-FFF2-40B4-BE49-F238E27FC236}">
                <a16:creationId xmlns:a16="http://schemas.microsoft.com/office/drawing/2014/main" id="{0FDC562C-8ADB-4B7B-B2B1-2570D9E7B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66675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altLang="en-US" sz="6000" dirty="0">
                <a:solidFill>
                  <a:schemeClr val="tx1"/>
                </a:solidFill>
              </a:rPr>
              <a:t>Subpart EEE</a:t>
            </a:r>
          </a:p>
        </p:txBody>
      </p:sp>
      <p:sp>
        <p:nvSpPr>
          <p:cNvPr id="302085" name="Rectangle 18">
            <a:extLst>
              <a:ext uri="{FF2B5EF4-FFF2-40B4-BE49-F238E27FC236}">
                <a16:creationId xmlns:a16="http://schemas.microsoft.com/office/drawing/2014/main" id="{A77168C6-3260-43A7-8B0A-E65ED9FE32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28700" y="1066800"/>
            <a:ext cx="8572500" cy="4191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HWI, Cement kilns, Lightweight Aggregate kilns, some boilers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Operator training and qualification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Emission limits for PM, Cd, Pb, Hg, HCl, Dioxin/Furan, CO, As, Be, Cr, hydrocarbons, Cl gas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DRE 99.99%.  But 99.9999% for dioxin listed hazardous waste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CEMs – Hydrocarbon, COM, PM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Extensive unit performance testing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System interlocks (AWFCO) to stop flow of material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Initial and Annual testing for all pollutants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O&amp;M plan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Monitoring, recordkeeping and reporting</a:t>
            </a:r>
          </a:p>
          <a:p>
            <a:pPr>
              <a:buClr>
                <a:schemeClr val="tx1"/>
              </a:buClr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5772983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74A24FAB-9631-4F39-9A6F-4381399196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7800" y="609600"/>
            <a:ext cx="7543800" cy="22098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sz="6000" dirty="0">
                <a:solidFill>
                  <a:schemeClr val="tx1"/>
                </a:solidFill>
              </a:rPr>
              <a:t>Incinerator</a:t>
            </a:r>
            <a:br>
              <a:rPr lang="en-US" altLang="en-US" sz="6000" dirty="0">
                <a:solidFill>
                  <a:schemeClr val="tx1"/>
                </a:solidFill>
              </a:rPr>
            </a:br>
            <a:r>
              <a:rPr lang="en-US" altLang="en-US" sz="6000" dirty="0">
                <a:solidFill>
                  <a:schemeClr val="tx1"/>
                </a:solidFill>
              </a:rPr>
              <a:t>Inspection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pSp>
        <p:nvGrpSpPr>
          <p:cNvPr id="212995" name="Group 18">
            <a:extLst>
              <a:ext uri="{FF2B5EF4-FFF2-40B4-BE49-F238E27FC236}">
                <a16:creationId xmlns:a16="http://schemas.microsoft.com/office/drawing/2014/main" id="{EF5759C8-8436-4E91-ABF7-EA3C3D2481BA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429000"/>
            <a:ext cx="4140200" cy="2109788"/>
            <a:chOff x="1924" y="2292"/>
            <a:chExt cx="2608" cy="1329"/>
          </a:xfrm>
        </p:grpSpPr>
        <p:sp>
          <p:nvSpPr>
            <p:cNvPr id="212997" name="Oval 5">
              <a:extLst>
                <a:ext uri="{FF2B5EF4-FFF2-40B4-BE49-F238E27FC236}">
                  <a16:creationId xmlns:a16="http://schemas.microsoft.com/office/drawing/2014/main" id="{E10A4E95-BD20-4185-98B9-8973B6C82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" y="2292"/>
              <a:ext cx="1208" cy="1209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lang="en-US" altLang="en-US" sz="1000"/>
            </a:p>
          </p:txBody>
        </p:sp>
        <p:sp>
          <p:nvSpPr>
            <p:cNvPr id="212998" name="Oval 6">
              <a:extLst>
                <a:ext uri="{FF2B5EF4-FFF2-40B4-BE49-F238E27FC236}">
                  <a16:creationId xmlns:a16="http://schemas.microsoft.com/office/drawing/2014/main" id="{E9FBAD6D-2F68-43D6-A98B-640BFA261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" y="2300"/>
              <a:ext cx="1208" cy="1209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lang="en-US" altLang="en-US" sz="1000"/>
            </a:p>
          </p:txBody>
        </p:sp>
        <p:sp>
          <p:nvSpPr>
            <p:cNvPr id="212999" name="Oval 7">
              <a:extLst>
                <a:ext uri="{FF2B5EF4-FFF2-40B4-BE49-F238E27FC236}">
                  <a16:creationId xmlns:a16="http://schemas.microsoft.com/office/drawing/2014/main" id="{AF5FC88A-9E8A-459F-A2B0-D048E5601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" y="2332"/>
              <a:ext cx="1128" cy="1145"/>
            </a:xfrm>
            <a:prstGeom prst="ellipse">
              <a:avLst/>
            </a:prstGeom>
            <a:solidFill>
              <a:srgbClr val="D5FFF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lang="en-US" altLang="en-US" sz="1000"/>
            </a:p>
          </p:txBody>
        </p:sp>
        <p:sp>
          <p:nvSpPr>
            <p:cNvPr id="213000" name="Freeform 8">
              <a:extLst>
                <a:ext uri="{FF2B5EF4-FFF2-40B4-BE49-F238E27FC236}">
                  <a16:creationId xmlns:a16="http://schemas.microsoft.com/office/drawing/2014/main" id="{F9B3C4FB-DD7D-4CD5-B57E-F39767F89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" y="2388"/>
              <a:ext cx="808" cy="1033"/>
            </a:xfrm>
            <a:custGeom>
              <a:avLst/>
              <a:gdLst>
                <a:gd name="T0" fmla="*/ 90 w 2425"/>
                <a:gd name="T1" fmla="*/ 109 h 3098"/>
                <a:gd name="T2" fmla="*/ 84 w 2425"/>
                <a:gd name="T3" fmla="*/ 111 h 3098"/>
                <a:gd name="T4" fmla="*/ 76 w 2425"/>
                <a:gd name="T5" fmla="*/ 114 h 3098"/>
                <a:gd name="T6" fmla="*/ 70 w 2425"/>
                <a:gd name="T7" fmla="*/ 115 h 3098"/>
                <a:gd name="T8" fmla="*/ 62 w 2425"/>
                <a:gd name="T9" fmla="*/ 115 h 3098"/>
                <a:gd name="T10" fmla="*/ 50 w 2425"/>
                <a:gd name="T11" fmla="*/ 114 h 3098"/>
                <a:gd name="T12" fmla="*/ 38 w 2425"/>
                <a:gd name="T13" fmla="*/ 110 h 3098"/>
                <a:gd name="T14" fmla="*/ 28 w 2425"/>
                <a:gd name="T15" fmla="*/ 104 h 3098"/>
                <a:gd name="T16" fmla="*/ 18 w 2425"/>
                <a:gd name="T17" fmla="*/ 97 h 3098"/>
                <a:gd name="T18" fmla="*/ 11 w 2425"/>
                <a:gd name="T19" fmla="*/ 87 h 3098"/>
                <a:gd name="T20" fmla="*/ 4 w 2425"/>
                <a:gd name="T21" fmla="*/ 77 h 3098"/>
                <a:gd name="T22" fmla="*/ 1 w 2425"/>
                <a:gd name="T23" fmla="*/ 65 h 3098"/>
                <a:gd name="T24" fmla="*/ 0 w 2425"/>
                <a:gd name="T25" fmla="*/ 51 h 3098"/>
                <a:gd name="T26" fmla="*/ 0 w 2425"/>
                <a:gd name="T27" fmla="*/ 44 h 3098"/>
                <a:gd name="T28" fmla="*/ 1 w 2425"/>
                <a:gd name="T29" fmla="*/ 36 h 3098"/>
                <a:gd name="T30" fmla="*/ 3 w 2425"/>
                <a:gd name="T31" fmla="*/ 28 h 3098"/>
                <a:gd name="T32" fmla="*/ 6 w 2425"/>
                <a:gd name="T33" fmla="*/ 22 h 3098"/>
                <a:gd name="T34" fmla="*/ 14 w 2425"/>
                <a:gd name="T35" fmla="*/ 10 h 3098"/>
                <a:gd name="T36" fmla="*/ 25 w 2425"/>
                <a:gd name="T37" fmla="*/ 0 h 30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425" h="3098">
                  <a:moveTo>
                    <a:pt x="2425" y="2930"/>
                  </a:moveTo>
                  <a:lnTo>
                    <a:pt x="2257" y="3002"/>
                  </a:lnTo>
                  <a:lnTo>
                    <a:pt x="2065" y="3074"/>
                  </a:lnTo>
                  <a:lnTo>
                    <a:pt x="1897" y="3098"/>
                  </a:lnTo>
                  <a:lnTo>
                    <a:pt x="1681" y="3098"/>
                  </a:lnTo>
                  <a:lnTo>
                    <a:pt x="1345" y="3074"/>
                  </a:lnTo>
                  <a:lnTo>
                    <a:pt x="1032" y="2978"/>
                  </a:lnTo>
                  <a:lnTo>
                    <a:pt x="744" y="2810"/>
                  </a:lnTo>
                  <a:lnTo>
                    <a:pt x="480" y="2618"/>
                  </a:lnTo>
                  <a:lnTo>
                    <a:pt x="288" y="2354"/>
                  </a:lnTo>
                  <a:lnTo>
                    <a:pt x="120" y="2065"/>
                  </a:lnTo>
                  <a:lnTo>
                    <a:pt x="24" y="1753"/>
                  </a:lnTo>
                  <a:lnTo>
                    <a:pt x="0" y="1369"/>
                  </a:lnTo>
                  <a:lnTo>
                    <a:pt x="0" y="1177"/>
                  </a:lnTo>
                  <a:lnTo>
                    <a:pt x="24" y="985"/>
                  </a:lnTo>
                  <a:lnTo>
                    <a:pt x="72" y="768"/>
                  </a:lnTo>
                  <a:lnTo>
                    <a:pt x="168" y="600"/>
                  </a:lnTo>
                  <a:lnTo>
                    <a:pt x="384" y="264"/>
                  </a:lnTo>
                  <a:lnTo>
                    <a:pt x="67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1" name="Freeform 9">
              <a:extLst>
                <a:ext uri="{FF2B5EF4-FFF2-40B4-BE49-F238E27FC236}">
                  <a16:creationId xmlns:a16="http://schemas.microsoft.com/office/drawing/2014/main" id="{DB5C9670-CEC1-4E92-AF0C-7A7A9651D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" y="2384"/>
              <a:ext cx="904" cy="1089"/>
            </a:xfrm>
            <a:custGeom>
              <a:avLst/>
              <a:gdLst>
                <a:gd name="T0" fmla="*/ 100 w 2713"/>
                <a:gd name="T1" fmla="*/ 109 h 3266"/>
                <a:gd name="T2" fmla="*/ 94 w 2713"/>
                <a:gd name="T3" fmla="*/ 111 h 3266"/>
                <a:gd name="T4" fmla="*/ 87 w 2713"/>
                <a:gd name="T5" fmla="*/ 114 h 3266"/>
                <a:gd name="T6" fmla="*/ 81 w 2713"/>
                <a:gd name="T7" fmla="*/ 115 h 3266"/>
                <a:gd name="T8" fmla="*/ 73 w 2713"/>
                <a:gd name="T9" fmla="*/ 115 h 3266"/>
                <a:gd name="T10" fmla="*/ 60 w 2713"/>
                <a:gd name="T11" fmla="*/ 114 h 3266"/>
                <a:gd name="T12" fmla="*/ 49 w 2713"/>
                <a:gd name="T13" fmla="*/ 110 h 3266"/>
                <a:gd name="T14" fmla="*/ 38 w 2713"/>
                <a:gd name="T15" fmla="*/ 104 h 3266"/>
                <a:gd name="T16" fmla="*/ 28 w 2713"/>
                <a:gd name="T17" fmla="*/ 97 h 3266"/>
                <a:gd name="T18" fmla="*/ 21 w 2713"/>
                <a:gd name="T19" fmla="*/ 87 h 3266"/>
                <a:gd name="T20" fmla="*/ 15 w 2713"/>
                <a:gd name="T21" fmla="*/ 77 h 3266"/>
                <a:gd name="T22" fmla="*/ 12 w 2713"/>
                <a:gd name="T23" fmla="*/ 65 h 3266"/>
                <a:gd name="T24" fmla="*/ 11 w 2713"/>
                <a:gd name="T25" fmla="*/ 51 h 3266"/>
                <a:gd name="T26" fmla="*/ 11 w 2713"/>
                <a:gd name="T27" fmla="*/ 44 h 3266"/>
                <a:gd name="T28" fmla="*/ 12 w 2713"/>
                <a:gd name="T29" fmla="*/ 36 h 3266"/>
                <a:gd name="T30" fmla="*/ 13 w 2713"/>
                <a:gd name="T31" fmla="*/ 28 h 3266"/>
                <a:gd name="T32" fmla="*/ 17 w 2713"/>
                <a:gd name="T33" fmla="*/ 22 h 3266"/>
                <a:gd name="T34" fmla="*/ 25 w 2713"/>
                <a:gd name="T35" fmla="*/ 11 h 3266"/>
                <a:gd name="T36" fmla="*/ 35 w 2713"/>
                <a:gd name="T37" fmla="*/ 0 h 3266"/>
                <a:gd name="T38" fmla="*/ 28 w 2713"/>
                <a:gd name="T39" fmla="*/ 4 h 3266"/>
                <a:gd name="T40" fmla="*/ 21 w 2713"/>
                <a:gd name="T41" fmla="*/ 10 h 3266"/>
                <a:gd name="T42" fmla="*/ 15 w 2713"/>
                <a:gd name="T43" fmla="*/ 16 h 3266"/>
                <a:gd name="T44" fmla="*/ 10 w 2713"/>
                <a:gd name="T45" fmla="*/ 23 h 3266"/>
                <a:gd name="T46" fmla="*/ 5 w 2713"/>
                <a:gd name="T47" fmla="*/ 32 h 3266"/>
                <a:gd name="T48" fmla="*/ 2 w 2713"/>
                <a:gd name="T49" fmla="*/ 39 h 3266"/>
                <a:gd name="T50" fmla="*/ 0 w 2713"/>
                <a:gd name="T51" fmla="*/ 49 h 3266"/>
                <a:gd name="T52" fmla="*/ 0 w 2713"/>
                <a:gd name="T53" fmla="*/ 58 h 3266"/>
                <a:gd name="T54" fmla="*/ 1 w 2713"/>
                <a:gd name="T55" fmla="*/ 71 h 3266"/>
                <a:gd name="T56" fmla="*/ 4 w 2713"/>
                <a:gd name="T57" fmla="*/ 83 h 3266"/>
                <a:gd name="T58" fmla="*/ 11 w 2713"/>
                <a:gd name="T59" fmla="*/ 93 h 3266"/>
                <a:gd name="T60" fmla="*/ 18 w 2713"/>
                <a:gd name="T61" fmla="*/ 103 h 3266"/>
                <a:gd name="T62" fmla="*/ 28 w 2713"/>
                <a:gd name="T63" fmla="*/ 110 h 3266"/>
                <a:gd name="T64" fmla="*/ 38 w 2713"/>
                <a:gd name="T65" fmla="*/ 117 h 3266"/>
                <a:gd name="T66" fmla="*/ 50 w 2713"/>
                <a:gd name="T67" fmla="*/ 120 h 3266"/>
                <a:gd name="T68" fmla="*/ 62 w 2713"/>
                <a:gd name="T69" fmla="*/ 121 h 3266"/>
                <a:gd name="T70" fmla="*/ 72 w 2713"/>
                <a:gd name="T71" fmla="*/ 121 h 3266"/>
                <a:gd name="T72" fmla="*/ 83 w 2713"/>
                <a:gd name="T73" fmla="*/ 118 h 3266"/>
                <a:gd name="T74" fmla="*/ 92 w 2713"/>
                <a:gd name="T75" fmla="*/ 114 h 3266"/>
                <a:gd name="T76" fmla="*/ 100 w 2713"/>
                <a:gd name="T77" fmla="*/ 109 h 3266"/>
                <a:gd name="T78" fmla="*/ 100 w 2713"/>
                <a:gd name="T79" fmla="*/ 109 h 32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713" h="3266">
                  <a:moveTo>
                    <a:pt x="2713" y="2930"/>
                  </a:moveTo>
                  <a:lnTo>
                    <a:pt x="2545" y="3002"/>
                  </a:lnTo>
                  <a:lnTo>
                    <a:pt x="2353" y="3074"/>
                  </a:lnTo>
                  <a:lnTo>
                    <a:pt x="2185" y="3098"/>
                  </a:lnTo>
                  <a:lnTo>
                    <a:pt x="1969" y="3098"/>
                  </a:lnTo>
                  <a:lnTo>
                    <a:pt x="1633" y="3074"/>
                  </a:lnTo>
                  <a:lnTo>
                    <a:pt x="1320" y="2978"/>
                  </a:lnTo>
                  <a:lnTo>
                    <a:pt x="1032" y="2810"/>
                  </a:lnTo>
                  <a:lnTo>
                    <a:pt x="768" y="2618"/>
                  </a:lnTo>
                  <a:lnTo>
                    <a:pt x="576" y="2354"/>
                  </a:lnTo>
                  <a:lnTo>
                    <a:pt x="408" y="2065"/>
                  </a:lnTo>
                  <a:lnTo>
                    <a:pt x="312" y="1753"/>
                  </a:lnTo>
                  <a:lnTo>
                    <a:pt x="288" y="1369"/>
                  </a:lnTo>
                  <a:lnTo>
                    <a:pt x="288" y="1177"/>
                  </a:lnTo>
                  <a:lnTo>
                    <a:pt x="312" y="985"/>
                  </a:lnTo>
                  <a:lnTo>
                    <a:pt x="360" y="768"/>
                  </a:lnTo>
                  <a:lnTo>
                    <a:pt x="456" y="600"/>
                  </a:lnTo>
                  <a:lnTo>
                    <a:pt x="672" y="288"/>
                  </a:lnTo>
                  <a:lnTo>
                    <a:pt x="936" y="0"/>
                  </a:lnTo>
                  <a:lnTo>
                    <a:pt x="744" y="120"/>
                  </a:lnTo>
                  <a:lnTo>
                    <a:pt x="576" y="264"/>
                  </a:lnTo>
                  <a:lnTo>
                    <a:pt x="408" y="432"/>
                  </a:lnTo>
                  <a:lnTo>
                    <a:pt x="264" y="624"/>
                  </a:lnTo>
                  <a:lnTo>
                    <a:pt x="144" y="864"/>
                  </a:lnTo>
                  <a:lnTo>
                    <a:pt x="48" y="1057"/>
                  </a:lnTo>
                  <a:lnTo>
                    <a:pt x="0" y="1321"/>
                  </a:lnTo>
                  <a:lnTo>
                    <a:pt x="0" y="1561"/>
                  </a:lnTo>
                  <a:lnTo>
                    <a:pt x="24" y="1921"/>
                  </a:lnTo>
                  <a:lnTo>
                    <a:pt x="120" y="2233"/>
                  </a:lnTo>
                  <a:lnTo>
                    <a:pt x="288" y="2522"/>
                  </a:lnTo>
                  <a:lnTo>
                    <a:pt x="480" y="2786"/>
                  </a:lnTo>
                  <a:lnTo>
                    <a:pt x="744" y="2978"/>
                  </a:lnTo>
                  <a:lnTo>
                    <a:pt x="1032" y="3146"/>
                  </a:lnTo>
                  <a:lnTo>
                    <a:pt x="1344" y="3242"/>
                  </a:lnTo>
                  <a:lnTo>
                    <a:pt x="1681" y="3266"/>
                  </a:lnTo>
                  <a:lnTo>
                    <a:pt x="1945" y="3266"/>
                  </a:lnTo>
                  <a:lnTo>
                    <a:pt x="2233" y="3194"/>
                  </a:lnTo>
                  <a:lnTo>
                    <a:pt x="2473" y="3074"/>
                  </a:lnTo>
                  <a:lnTo>
                    <a:pt x="2689" y="2930"/>
                  </a:lnTo>
                  <a:lnTo>
                    <a:pt x="2713" y="2930"/>
                  </a:lnTo>
                  <a:close/>
                </a:path>
              </a:pathLst>
            </a:custGeom>
            <a:solidFill>
              <a:srgbClr val="558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2" name="Freeform 10">
              <a:extLst>
                <a:ext uri="{FF2B5EF4-FFF2-40B4-BE49-F238E27FC236}">
                  <a16:creationId xmlns:a16="http://schemas.microsoft.com/office/drawing/2014/main" id="{F45F4A21-FD9A-4776-8482-09ED5C833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388"/>
              <a:ext cx="904" cy="1089"/>
            </a:xfrm>
            <a:custGeom>
              <a:avLst/>
              <a:gdLst>
                <a:gd name="T0" fmla="*/ 100 w 2713"/>
                <a:gd name="T1" fmla="*/ 109 h 3266"/>
                <a:gd name="T2" fmla="*/ 94 w 2713"/>
                <a:gd name="T3" fmla="*/ 111 h 3266"/>
                <a:gd name="T4" fmla="*/ 87 w 2713"/>
                <a:gd name="T5" fmla="*/ 114 h 3266"/>
                <a:gd name="T6" fmla="*/ 81 w 2713"/>
                <a:gd name="T7" fmla="*/ 115 h 3266"/>
                <a:gd name="T8" fmla="*/ 73 w 2713"/>
                <a:gd name="T9" fmla="*/ 115 h 3266"/>
                <a:gd name="T10" fmla="*/ 60 w 2713"/>
                <a:gd name="T11" fmla="*/ 114 h 3266"/>
                <a:gd name="T12" fmla="*/ 49 w 2713"/>
                <a:gd name="T13" fmla="*/ 110 h 3266"/>
                <a:gd name="T14" fmla="*/ 38 w 2713"/>
                <a:gd name="T15" fmla="*/ 104 h 3266"/>
                <a:gd name="T16" fmla="*/ 28 w 2713"/>
                <a:gd name="T17" fmla="*/ 97 h 3266"/>
                <a:gd name="T18" fmla="*/ 21 w 2713"/>
                <a:gd name="T19" fmla="*/ 87 h 3266"/>
                <a:gd name="T20" fmla="*/ 15 w 2713"/>
                <a:gd name="T21" fmla="*/ 77 h 3266"/>
                <a:gd name="T22" fmla="*/ 12 w 2713"/>
                <a:gd name="T23" fmla="*/ 65 h 3266"/>
                <a:gd name="T24" fmla="*/ 11 w 2713"/>
                <a:gd name="T25" fmla="*/ 51 h 3266"/>
                <a:gd name="T26" fmla="*/ 11 w 2713"/>
                <a:gd name="T27" fmla="*/ 44 h 3266"/>
                <a:gd name="T28" fmla="*/ 12 w 2713"/>
                <a:gd name="T29" fmla="*/ 36 h 3266"/>
                <a:gd name="T30" fmla="*/ 13 w 2713"/>
                <a:gd name="T31" fmla="*/ 28 h 3266"/>
                <a:gd name="T32" fmla="*/ 17 w 2713"/>
                <a:gd name="T33" fmla="*/ 22 h 3266"/>
                <a:gd name="T34" fmla="*/ 25 w 2713"/>
                <a:gd name="T35" fmla="*/ 11 h 3266"/>
                <a:gd name="T36" fmla="*/ 35 w 2713"/>
                <a:gd name="T37" fmla="*/ 0 h 3266"/>
                <a:gd name="T38" fmla="*/ 28 w 2713"/>
                <a:gd name="T39" fmla="*/ 4 h 3266"/>
                <a:gd name="T40" fmla="*/ 21 w 2713"/>
                <a:gd name="T41" fmla="*/ 10 h 3266"/>
                <a:gd name="T42" fmla="*/ 15 w 2713"/>
                <a:gd name="T43" fmla="*/ 16 h 3266"/>
                <a:gd name="T44" fmla="*/ 10 w 2713"/>
                <a:gd name="T45" fmla="*/ 23 h 3266"/>
                <a:gd name="T46" fmla="*/ 5 w 2713"/>
                <a:gd name="T47" fmla="*/ 32 h 3266"/>
                <a:gd name="T48" fmla="*/ 2 w 2713"/>
                <a:gd name="T49" fmla="*/ 39 h 3266"/>
                <a:gd name="T50" fmla="*/ 0 w 2713"/>
                <a:gd name="T51" fmla="*/ 49 h 3266"/>
                <a:gd name="T52" fmla="*/ 0 w 2713"/>
                <a:gd name="T53" fmla="*/ 58 h 3266"/>
                <a:gd name="T54" fmla="*/ 1 w 2713"/>
                <a:gd name="T55" fmla="*/ 71 h 3266"/>
                <a:gd name="T56" fmla="*/ 4 w 2713"/>
                <a:gd name="T57" fmla="*/ 83 h 3266"/>
                <a:gd name="T58" fmla="*/ 11 w 2713"/>
                <a:gd name="T59" fmla="*/ 93 h 3266"/>
                <a:gd name="T60" fmla="*/ 18 w 2713"/>
                <a:gd name="T61" fmla="*/ 103 h 3266"/>
                <a:gd name="T62" fmla="*/ 28 w 2713"/>
                <a:gd name="T63" fmla="*/ 110 h 3266"/>
                <a:gd name="T64" fmla="*/ 38 w 2713"/>
                <a:gd name="T65" fmla="*/ 117 h 3266"/>
                <a:gd name="T66" fmla="*/ 50 w 2713"/>
                <a:gd name="T67" fmla="*/ 120 h 3266"/>
                <a:gd name="T68" fmla="*/ 62 w 2713"/>
                <a:gd name="T69" fmla="*/ 121 h 3266"/>
                <a:gd name="T70" fmla="*/ 72 w 2713"/>
                <a:gd name="T71" fmla="*/ 121 h 3266"/>
                <a:gd name="T72" fmla="*/ 83 w 2713"/>
                <a:gd name="T73" fmla="*/ 118 h 3266"/>
                <a:gd name="T74" fmla="*/ 92 w 2713"/>
                <a:gd name="T75" fmla="*/ 114 h 3266"/>
                <a:gd name="T76" fmla="*/ 100 w 2713"/>
                <a:gd name="T77" fmla="*/ 109 h 3266"/>
                <a:gd name="T78" fmla="*/ 100 w 2713"/>
                <a:gd name="T79" fmla="*/ 109 h 32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713" h="3266">
                  <a:moveTo>
                    <a:pt x="2713" y="2930"/>
                  </a:moveTo>
                  <a:lnTo>
                    <a:pt x="2545" y="3002"/>
                  </a:lnTo>
                  <a:lnTo>
                    <a:pt x="2353" y="3074"/>
                  </a:lnTo>
                  <a:lnTo>
                    <a:pt x="2185" y="3098"/>
                  </a:lnTo>
                  <a:lnTo>
                    <a:pt x="1969" y="3098"/>
                  </a:lnTo>
                  <a:lnTo>
                    <a:pt x="1633" y="3074"/>
                  </a:lnTo>
                  <a:lnTo>
                    <a:pt x="1320" y="2978"/>
                  </a:lnTo>
                  <a:lnTo>
                    <a:pt x="1032" y="2810"/>
                  </a:lnTo>
                  <a:lnTo>
                    <a:pt x="768" y="2618"/>
                  </a:lnTo>
                  <a:lnTo>
                    <a:pt x="576" y="2354"/>
                  </a:lnTo>
                  <a:lnTo>
                    <a:pt x="408" y="2065"/>
                  </a:lnTo>
                  <a:lnTo>
                    <a:pt x="312" y="1753"/>
                  </a:lnTo>
                  <a:lnTo>
                    <a:pt x="288" y="1369"/>
                  </a:lnTo>
                  <a:lnTo>
                    <a:pt x="288" y="1177"/>
                  </a:lnTo>
                  <a:lnTo>
                    <a:pt x="312" y="985"/>
                  </a:lnTo>
                  <a:lnTo>
                    <a:pt x="360" y="768"/>
                  </a:lnTo>
                  <a:lnTo>
                    <a:pt x="456" y="600"/>
                  </a:lnTo>
                  <a:lnTo>
                    <a:pt x="672" y="288"/>
                  </a:lnTo>
                  <a:lnTo>
                    <a:pt x="936" y="0"/>
                  </a:lnTo>
                  <a:lnTo>
                    <a:pt x="744" y="120"/>
                  </a:lnTo>
                  <a:lnTo>
                    <a:pt x="576" y="264"/>
                  </a:lnTo>
                  <a:lnTo>
                    <a:pt x="408" y="432"/>
                  </a:lnTo>
                  <a:lnTo>
                    <a:pt x="264" y="624"/>
                  </a:lnTo>
                  <a:lnTo>
                    <a:pt x="144" y="864"/>
                  </a:lnTo>
                  <a:lnTo>
                    <a:pt x="48" y="1057"/>
                  </a:lnTo>
                  <a:lnTo>
                    <a:pt x="0" y="1321"/>
                  </a:lnTo>
                  <a:lnTo>
                    <a:pt x="0" y="1561"/>
                  </a:lnTo>
                  <a:lnTo>
                    <a:pt x="24" y="1921"/>
                  </a:lnTo>
                  <a:lnTo>
                    <a:pt x="120" y="2234"/>
                  </a:lnTo>
                  <a:lnTo>
                    <a:pt x="288" y="2522"/>
                  </a:lnTo>
                  <a:lnTo>
                    <a:pt x="480" y="2786"/>
                  </a:lnTo>
                  <a:lnTo>
                    <a:pt x="744" y="2978"/>
                  </a:lnTo>
                  <a:lnTo>
                    <a:pt x="1032" y="3146"/>
                  </a:lnTo>
                  <a:lnTo>
                    <a:pt x="1344" y="3242"/>
                  </a:lnTo>
                  <a:lnTo>
                    <a:pt x="1681" y="3266"/>
                  </a:lnTo>
                  <a:lnTo>
                    <a:pt x="1945" y="3266"/>
                  </a:lnTo>
                  <a:lnTo>
                    <a:pt x="2233" y="3194"/>
                  </a:lnTo>
                  <a:lnTo>
                    <a:pt x="2473" y="3074"/>
                  </a:lnTo>
                  <a:lnTo>
                    <a:pt x="2689" y="2930"/>
                  </a:lnTo>
                  <a:lnTo>
                    <a:pt x="2713" y="29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3" name="Freeform 11">
              <a:extLst>
                <a:ext uri="{FF2B5EF4-FFF2-40B4-BE49-F238E27FC236}">
                  <a16:creationId xmlns:a16="http://schemas.microsoft.com/office/drawing/2014/main" id="{02DE7E25-099F-4503-B2D9-C58DBF7D9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388"/>
              <a:ext cx="904" cy="1089"/>
            </a:xfrm>
            <a:custGeom>
              <a:avLst/>
              <a:gdLst>
                <a:gd name="T0" fmla="*/ 100 w 2713"/>
                <a:gd name="T1" fmla="*/ 109 h 3266"/>
                <a:gd name="T2" fmla="*/ 94 w 2713"/>
                <a:gd name="T3" fmla="*/ 111 h 3266"/>
                <a:gd name="T4" fmla="*/ 87 w 2713"/>
                <a:gd name="T5" fmla="*/ 114 h 3266"/>
                <a:gd name="T6" fmla="*/ 81 w 2713"/>
                <a:gd name="T7" fmla="*/ 115 h 3266"/>
                <a:gd name="T8" fmla="*/ 73 w 2713"/>
                <a:gd name="T9" fmla="*/ 115 h 3266"/>
                <a:gd name="T10" fmla="*/ 60 w 2713"/>
                <a:gd name="T11" fmla="*/ 114 h 3266"/>
                <a:gd name="T12" fmla="*/ 49 w 2713"/>
                <a:gd name="T13" fmla="*/ 110 h 3266"/>
                <a:gd name="T14" fmla="*/ 38 w 2713"/>
                <a:gd name="T15" fmla="*/ 104 h 3266"/>
                <a:gd name="T16" fmla="*/ 28 w 2713"/>
                <a:gd name="T17" fmla="*/ 97 h 3266"/>
                <a:gd name="T18" fmla="*/ 21 w 2713"/>
                <a:gd name="T19" fmla="*/ 87 h 3266"/>
                <a:gd name="T20" fmla="*/ 15 w 2713"/>
                <a:gd name="T21" fmla="*/ 77 h 3266"/>
                <a:gd name="T22" fmla="*/ 12 w 2713"/>
                <a:gd name="T23" fmla="*/ 65 h 3266"/>
                <a:gd name="T24" fmla="*/ 11 w 2713"/>
                <a:gd name="T25" fmla="*/ 51 h 3266"/>
                <a:gd name="T26" fmla="*/ 11 w 2713"/>
                <a:gd name="T27" fmla="*/ 44 h 3266"/>
                <a:gd name="T28" fmla="*/ 12 w 2713"/>
                <a:gd name="T29" fmla="*/ 36 h 3266"/>
                <a:gd name="T30" fmla="*/ 13 w 2713"/>
                <a:gd name="T31" fmla="*/ 28 h 3266"/>
                <a:gd name="T32" fmla="*/ 17 w 2713"/>
                <a:gd name="T33" fmla="*/ 22 h 3266"/>
                <a:gd name="T34" fmla="*/ 25 w 2713"/>
                <a:gd name="T35" fmla="*/ 11 h 3266"/>
                <a:gd name="T36" fmla="*/ 35 w 2713"/>
                <a:gd name="T37" fmla="*/ 0 h 3266"/>
                <a:gd name="T38" fmla="*/ 28 w 2713"/>
                <a:gd name="T39" fmla="*/ 4 h 3266"/>
                <a:gd name="T40" fmla="*/ 21 w 2713"/>
                <a:gd name="T41" fmla="*/ 10 h 3266"/>
                <a:gd name="T42" fmla="*/ 15 w 2713"/>
                <a:gd name="T43" fmla="*/ 16 h 3266"/>
                <a:gd name="T44" fmla="*/ 10 w 2713"/>
                <a:gd name="T45" fmla="*/ 23 h 3266"/>
                <a:gd name="T46" fmla="*/ 5 w 2713"/>
                <a:gd name="T47" fmla="*/ 32 h 3266"/>
                <a:gd name="T48" fmla="*/ 2 w 2713"/>
                <a:gd name="T49" fmla="*/ 39 h 3266"/>
                <a:gd name="T50" fmla="*/ 0 w 2713"/>
                <a:gd name="T51" fmla="*/ 49 h 3266"/>
                <a:gd name="T52" fmla="*/ 0 w 2713"/>
                <a:gd name="T53" fmla="*/ 58 h 3266"/>
                <a:gd name="T54" fmla="*/ 1 w 2713"/>
                <a:gd name="T55" fmla="*/ 71 h 3266"/>
                <a:gd name="T56" fmla="*/ 4 w 2713"/>
                <a:gd name="T57" fmla="*/ 83 h 3266"/>
                <a:gd name="T58" fmla="*/ 11 w 2713"/>
                <a:gd name="T59" fmla="*/ 93 h 3266"/>
                <a:gd name="T60" fmla="*/ 18 w 2713"/>
                <a:gd name="T61" fmla="*/ 103 h 3266"/>
                <a:gd name="T62" fmla="*/ 28 w 2713"/>
                <a:gd name="T63" fmla="*/ 110 h 3266"/>
                <a:gd name="T64" fmla="*/ 38 w 2713"/>
                <a:gd name="T65" fmla="*/ 117 h 3266"/>
                <a:gd name="T66" fmla="*/ 50 w 2713"/>
                <a:gd name="T67" fmla="*/ 120 h 3266"/>
                <a:gd name="T68" fmla="*/ 62 w 2713"/>
                <a:gd name="T69" fmla="*/ 121 h 3266"/>
                <a:gd name="T70" fmla="*/ 72 w 2713"/>
                <a:gd name="T71" fmla="*/ 121 h 3266"/>
                <a:gd name="T72" fmla="*/ 83 w 2713"/>
                <a:gd name="T73" fmla="*/ 118 h 3266"/>
                <a:gd name="T74" fmla="*/ 92 w 2713"/>
                <a:gd name="T75" fmla="*/ 114 h 3266"/>
                <a:gd name="T76" fmla="*/ 100 w 2713"/>
                <a:gd name="T77" fmla="*/ 109 h 32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713" h="3266">
                  <a:moveTo>
                    <a:pt x="2713" y="2930"/>
                  </a:moveTo>
                  <a:lnTo>
                    <a:pt x="2545" y="3002"/>
                  </a:lnTo>
                  <a:lnTo>
                    <a:pt x="2353" y="3074"/>
                  </a:lnTo>
                  <a:lnTo>
                    <a:pt x="2185" y="3098"/>
                  </a:lnTo>
                  <a:lnTo>
                    <a:pt x="1969" y="3098"/>
                  </a:lnTo>
                  <a:lnTo>
                    <a:pt x="1633" y="3074"/>
                  </a:lnTo>
                  <a:lnTo>
                    <a:pt x="1320" y="2978"/>
                  </a:lnTo>
                  <a:lnTo>
                    <a:pt x="1032" y="2810"/>
                  </a:lnTo>
                  <a:lnTo>
                    <a:pt x="768" y="2618"/>
                  </a:lnTo>
                  <a:lnTo>
                    <a:pt x="576" y="2354"/>
                  </a:lnTo>
                  <a:lnTo>
                    <a:pt x="408" y="2065"/>
                  </a:lnTo>
                  <a:lnTo>
                    <a:pt x="312" y="1753"/>
                  </a:lnTo>
                  <a:lnTo>
                    <a:pt x="288" y="1369"/>
                  </a:lnTo>
                  <a:lnTo>
                    <a:pt x="288" y="1177"/>
                  </a:lnTo>
                  <a:lnTo>
                    <a:pt x="312" y="985"/>
                  </a:lnTo>
                  <a:lnTo>
                    <a:pt x="360" y="768"/>
                  </a:lnTo>
                  <a:lnTo>
                    <a:pt x="456" y="600"/>
                  </a:lnTo>
                  <a:lnTo>
                    <a:pt x="672" y="288"/>
                  </a:lnTo>
                  <a:lnTo>
                    <a:pt x="936" y="0"/>
                  </a:lnTo>
                  <a:lnTo>
                    <a:pt x="744" y="120"/>
                  </a:lnTo>
                  <a:lnTo>
                    <a:pt x="576" y="264"/>
                  </a:lnTo>
                  <a:lnTo>
                    <a:pt x="408" y="432"/>
                  </a:lnTo>
                  <a:lnTo>
                    <a:pt x="264" y="624"/>
                  </a:lnTo>
                  <a:lnTo>
                    <a:pt x="144" y="864"/>
                  </a:lnTo>
                  <a:lnTo>
                    <a:pt x="48" y="1057"/>
                  </a:lnTo>
                  <a:lnTo>
                    <a:pt x="0" y="1321"/>
                  </a:lnTo>
                  <a:lnTo>
                    <a:pt x="0" y="1561"/>
                  </a:lnTo>
                  <a:lnTo>
                    <a:pt x="24" y="1921"/>
                  </a:lnTo>
                  <a:lnTo>
                    <a:pt x="120" y="2234"/>
                  </a:lnTo>
                  <a:lnTo>
                    <a:pt x="288" y="2522"/>
                  </a:lnTo>
                  <a:lnTo>
                    <a:pt x="480" y="2786"/>
                  </a:lnTo>
                  <a:lnTo>
                    <a:pt x="744" y="2978"/>
                  </a:lnTo>
                  <a:lnTo>
                    <a:pt x="1032" y="3146"/>
                  </a:lnTo>
                  <a:lnTo>
                    <a:pt x="1344" y="3242"/>
                  </a:lnTo>
                  <a:lnTo>
                    <a:pt x="1681" y="3266"/>
                  </a:lnTo>
                  <a:lnTo>
                    <a:pt x="1945" y="3266"/>
                  </a:lnTo>
                  <a:lnTo>
                    <a:pt x="2233" y="3194"/>
                  </a:lnTo>
                  <a:lnTo>
                    <a:pt x="2473" y="3074"/>
                  </a:lnTo>
                  <a:lnTo>
                    <a:pt x="2689" y="293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4" name="Freeform 12">
              <a:extLst>
                <a:ext uri="{FF2B5EF4-FFF2-40B4-BE49-F238E27FC236}">
                  <a16:creationId xmlns:a16="http://schemas.microsoft.com/office/drawing/2014/main" id="{66C940C8-75F3-4881-83F6-81E148F37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2" y="3032"/>
              <a:ext cx="1416" cy="585"/>
            </a:xfrm>
            <a:custGeom>
              <a:avLst/>
              <a:gdLst>
                <a:gd name="T0" fmla="*/ 2 w 4249"/>
                <a:gd name="T1" fmla="*/ 5 h 1754"/>
                <a:gd name="T2" fmla="*/ 0 w 4249"/>
                <a:gd name="T3" fmla="*/ 6 h 1754"/>
                <a:gd name="T4" fmla="*/ 0 w 4249"/>
                <a:gd name="T5" fmla="*/ 8 h 1754"/>
                <a:gd name="T6" fmla="*/ 0 w 4249"/>
                <a:gd name="T7" fmla="*/ 9 h 1754"/>
                <a:gd name="T8" fmla="*/ 2 w 4249"/>
                <a:gd name="T9" fmla="*/ 11 h 1754"/>
                <a:gd name="T10" fmla="*/ 3 w 4249"/>
                <a:gd name="T11" fmla="*/ 14 h 1754"/>
                <a:gd name="T12" fmla="*/ 7 w 4249"/>
                <a:gd name="T13" fmla="*/ 16 h 1754"/>
                <a:gd name="T14" fmla="*/ 10 w 4249"/>
                <a:gd name="T15" fmla="*/ 19 h 1754"/>
                <a:gd name="T16" fmla="*/ 13 w 4249"/>
                <a:gd name="T17" fmla="*/ 20 h 1754"/>
                <a:gd name="T18" fmla="*/ 16 w 4249"/>
                <a:gd name="T19" fmla="*/ 21 h 1754"/>
                <a:gd name="T20" fmla="*/ 21 w 4249"/>
                <a:gd name="T21" fmla="*/ 22 h 1754"/>
                <a:gd name="T22" fmla="*/ 28 w 4249"/>
                <a:gd name="T23" fmla="*/ 25 h 1754"/>
                <a:gd name="T24" fmla="*/ 36 w 4249"/>
                <a:gd name="T25" fmla="*/ 27 h 1754"/>
                <a:gd name="T26" fmla="*/ 44 w 4249"/>
                <a:gd name="T27" fmla="*/ 30 h 1754"/>
                <a:gd name="T28" fmla="*/ 53 w 4249"/>
                <a:gd name="T29" fmla="*/ 33 h 1754"/>
                <a:gd name="T30" fmla="*/ 74 w 4249"/>
                <a:gd name="T31" fmla="*/ 39 h 1754"/>
                <a:gd name="T32" fmla="*/ 95 w 4249"/>
                <a:gd name="T33" fmla="*/ 47 h 1754"/>
                <a:gd name="T34" fmla="*/ 104 w 4249"/>
                <a:gd name="T35" fmla="*/ 50 h 1754"/>
                <a:gd name="T36" fmla="*/ 114 w 4249"/>
                <a:gd name="T37" fmla="*/ 54 h 1754"/>
                <a:gd name="T38" fmla="*/ 123 w 4249"/>
                <a:gd name="T39" fmla="*/ 57 h 1754"/>
                <a:gd name="T40" fmla="*/ 130 w 4249"/>
                <a:gd name="T41" fmla="*/ 60 h 1754"/>
                <a:gd name="T42" fmla="*/ 136 w 4249"/>
                <a:gd name="T43" fmla="*/ 62 h 1754"/>
                <a:gd name="T44" fmla="*/ 141 w 4249"/>
                <a:gd name="T45" fmla="*/ 64 h 1754"/>
                <a:gd name="T46" fmla="*/ 144 w 4249"/>
                <a:gd name="T47" fmla="*/ 65 h 1754"/>
                <a:gd name="T48" fmla="*/ 146 w 4249"/>
                <a:gd name="T49" fmla="*/ 65 h 1754"/>
                <a:gd name="T50" fmla="*/ 147 w 4249"/>
                <a:gd name="T51" fmla="*/ 65 h 1754"/>
                <a:gd name="T52" fmla="*/ 150 w 4249"/>
                <a:gd name="T53" fmla="*/ 64 h 1754"/>
                <a:gd name="T54" fmla="*/ 151 w 4249"/>
                <a:gd name="T55" fmla="*/ 63 h 1754"/>
                <a:gd name="T56" fmla="*/ 153 w 4249"/>
                <a:gd name="T57" fmla="*/ 61 h 1754"/>
                <a:gd name="T58" fmla="*/ 156 w 4249"/>
                <a:gd name="T59" fmla="*/ 59 h 1754"/>
                <a:gd name="T60" fmla="*/ 156 w 4249"/>
                <a:gd name="T61" fmla="*/ 54 h 1754"/>
                <a:gd name="T62" fmla="*/ 157 w 4249"/>
                <a:gd name="T63" fmla="*/ 50 h 1754"/>
                <a:gd name="T64" fmla="*/ 157 w 4249"/>
                <a:gd name="T65" fmla="*/ 47 h 1754"/>
                <a:gd name="T66" fmla="*/ 156 w 4249"/>
                <a:gd name="T67" fmla="*/ 45 h 1754"/>
                <a:gd name="T68" fmla="*/ 156 w 4249"/>
                <a:gd name="T69" fmla="*/ 43 h 1754"/>
                <a:gd name="T70" fmla="*/ 153 w 4249"/>
                <a:gd name="T71" fmla="*/ 41 h 1754"/>
                <a:gd name="T72" fmla="*/ 153 w 4249"/>
                <a:gd name="T73" fmla="*/ 39 h 1754"/>
                <a:gd name="T74" fmla="*/ 10 w 4249"/>
                <a:gd name="T75" fmla="*/ 0 h 1754"/>
                <a:gd name="T76" fmla="*/ 9 w 4249"/>
                <a:gd name="T77" fmla="*/ 0 h 1754"/>
                <a:gd name="T78" fmla="*/ 5 w 4249"/>
                <a:gd name="T79" fmla="*/ 1 h 1754"/>
                <a:gd name="T80" fmla="*/ 3 w 4249"/>
                <a:gd name="T81" fmla="*/ 3 h 1754"/>
                <a:gd name="T82" fmla="*/ 2 w 4249"/>
                <a:gd name="T83" fmla="*/ 5 h 17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249" h="1754">
                  <a:moveTo>
                    <a:pt x="48" y="144"/>
                  </a:moveTo>
                  <a:lnTo>
                    <a:pt x="0" y="168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48" y="288"/>
                  </a:lnTo>
                  <a:lnTo>
                    <a:pt x="72" y="385"/>
                  </a:lnTo>
                  <a:lnTo>
                    <a:pt x="192" y="433"/>
                  </a:lnTo>
                  <a:lnTo>
                    <a:pt x="264" y="505"/>
                  </a:lnTo>
                  <a:lnTo>
                    <a:pt x="360" y="529"/>
                  </a:lnTo>
                  <a:lnTo>
                    <a:pt x="432" y="577"/>
                  </a:lnTo>
                  <a:lnTo>
                    <a:pt x="576" y="601"/>
                  </a:lnTo>
                  <a:lnTo>
                    <a:pt x="744" y="673"/>
                  </a:lnTo>
                  <a:lnTo>
                    <a:pt x="960" y="721"/>
                  </a:lnTo>
                  <a:lnTo>
                    <a:pt x="1176" y="817"/>
                  </a:lnTo>
                  <a:lnTo>
                    <a:pt x="1440" y="889"/>
                  </a:lnTo>
                  <a:lnTo>
                    <a:pt x="1992" y="1057"/>
                  </a:lnTo>
                  <a:lnTo>
                    <a:pt x="2568" y="1273"/>
                  </a:lnTo>
                  <a:lnTo>
                    <a:pt x="2808" y="1345"/>
                  </a:lnTo>
                  <a:lnTo>
                    <a:pt x="3073" y="1465"/>
                  </a:lnTo>
                  <a:lnTo>
                    <a:pt x="3313" y="1537"/>
                  </a:lnTo>
                  <a:lnTo>
                    <a:pt x="3505" y="1610"/>
                  </a:lnTo>
                  <a:lnTo>
                    <a:pt x="3673" y="1682"/>
                  </a:lnTo>
                  <a:lnTo>
                    <a:pt x="3817" y="1730"/>
                  </a:lnTo>
                  <a:lnTo>
                    <a:pt x="3889" y="1754"/>
                  </a:lnTo>
                  <a:lnTo>
                    <a:pt x="3937" y="1754"/>
                  </a:lnTo>
                  <a:lnTo>
                    <a:pt x="3961" y="1754"/>
                  </a:lnTo>
                  <a:lnTo>
                    <a:pt x="4057" y="1730"/>
                  </a:lnTo>
                  <a:lnTo>
                    <a:pt x="4081" y="1706"/>
                  </a:lnTo>
                  <a:lnTo>
                    <a:pt x="4129" y="1634"/>
                  </a:lnTo>
                  <a:lnTo>
                    <a:pt x="4201" y="1585"/>
                  </a:lnTo>
                  <a:lnTo>
                    <a:pt x="4225" y="1465"/>
                  </a:lnTo>
                  <a:lnTo>
                    <a:pt x="4249" y="1345"/>
                  </a:lnTo>
                  <a:lnTo>
                    <a:pt x="4249" y="1273"/>
                  </a:lnTo>
                  <a:lnTo>
                    <a:pt x="4225" y="1201"/>
                  </a:lnTo>
                  <a:lnTo>
                    <a:pt x="4201" y="1153"/>
                  </a:lnTo>
                  <a:lnTo>
                    <a:pt x="4129" y="1105"/>
                  </a:lnTo>
                  <a:lnTo>
                    <a:pt x="4129" y="1057"/>
                  </a:lnTo>
                  <a:lnTo>
                    <a:pt x="264" y="0"/>
                  </a:lnTo>
                  <a:lnTo>
                    <a:pt x="240" y="0"/>
                  </a:lnTo>
                  <a:lnTo>
                    <a:pt x="144" y="24"/>
                  </a:lnTo>
                  <a:lnTo>
                    <a:pt x="72" y="72"/>
                  </a:lnTo>
                  <a:lnTo>
                    <a:pt x="48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5" name="Freeform 13">
              <a:extLst>
                <a:ext uri="{FF2B5EF4-FFF2-40B4-BE49-F238E27FC236}">
                  <a16:creationId xmlns:a16="http://schemas.microsoft.com/office/drawing/2014/main" id="{E4F5875F-12FB-4CCE-B6B5-D2E645429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6" y="3036"/>
              <a:ext cx="1416" cy="585"/>
            </a:xfrm>
            <a:custGeom>
              <a:avLst/>
              <a:gdLst>
                <a:gd name="T0" fmla="*/ 2 w 4249"/>
                <a:gd name="T1" fmla="*/ 5 h 1754"/>
                <a:gd name="T2" fmla="*/ 0 w 4249"/>
                <a:gd name="T3" fmla="*/ 6 h 1754"/>
                <a:gd name="T4" fmla="*/ 0 w 4249"/>
                <a:gd name="T5" fmla="*/ 8 h 1754"/>
                <a:gd name="T6" fmla="*/ 0 w 4249"/>
                <a:gd name="T7" fmla="*/ 9 h 1754"/>
                <a:gd name="T8" fmla="*/ 2 w 4249"/>
                <a:gd name="T9" fmla="*/ 11 h 1754"/>
                <a:gd name="T10" fmla="*/ 3 w 4249"/>
                <a:gd name="T11" fmla="*/ 14 h 1754"/>
                <a:gd name="T12" fmla="*/ 7 w 4249"/>
                <a:gd name="T13" fmla="*/ 16 h 1754"/>
                <a:gd name="T14" fmla="*/ 10 w 4249"/>
                <a:gd name="T15" fmla="*/ 19 h 1754"/>
                <a:gd name="T16" fmla="*/ 13 w 4249"/>
                <a:gd name="T17" fmla="*/ 20 h 1754"/>
                <a:gd name="T18" fmla="*/ 16 w 4249"/>
                <a:gd name="T19" fmla="*/ 21 h 1754"/>
                <a:gd name="T20" fmla="*/ 21 w 4249"/>
                <a:gd name="T21" fmla="*/ 22 h 1754"/>
                <a:gd name="T22" fmla="*/ 28 w 4249"/>
                <a:gd name="T23" fmla="*/ 25 h 1754"/>
                <a:gd name="T24" fmla="*/ 36 w 4249"/>
                <a:gd name="T25" fmla="*/ 27 h 1754"/>
                <a:gd name="T26" fmla="*/ 44 w 4249"/>
                <a:gd name="T27" fmla="*/ 30 h 1754"/>
                <a:gd name="T28" fmla="*/ 53 w 4249"/>
                <a:gd name="T29" fmla="*/ 33 h 1754"/>
                <a:gd name="T30" fmla="*/ 74 w 4249"/>
                <a:gd name="T31" fmla="*/ 39 h 1754"/>
                <a:gd name="T32" fmla="*/ 95 w 4249"/>
                <a:gd name="T33" fmla="*/ 47 h 1754"/>
                <a:gd name="T34" fmla="*/ 104 w 4249"/>
                <a:gd name="T35" fmla="*/ 50 h 1754"/>
                <a:gd name="T36" fmla="*/ 114 w 4249"/>
                <a:gd name="T37" fmla="*/ 54 h 1754"/>
                <a:gd name="T38" fmla="*/ 123 w 4249"/>
                <a:gd name="T39" fmla="*/ 57 h 1754"/>
                <a:gd name="T40" fmla="*/ 130 w 4249"/>
                <a:gd name="T41" fmla="*/ 60 h 1754"/>
                <a:gd name="T42" fmla="*/ 136 w 4249"/>
                <a:gd name="T43" fmla="*/ 62 h 1754"/>
                <a:gd name="T44" fmla="*/ 141 w 4249"/>
                <a:gd name="T45" fmla="*/ 64 h 1754"/>
                <a:gd name="T46" fmla="*/ 144 w 4249"/>
                <a:gd name="T47" fmla="*/ 65 h 1754"/>
                <a:gd name="T48" fmla="*/ 146 w 4249"/>
                <a:gd name="T49" fmla="*/ 65 h 1754"/>
                <a:gd name="T50" fmla="*/ 147 w 4249"/>
                <a:gd name="T51" fmla="*/ 65 h 1754"/>
                <a:gd name="T52" fmla="*/ 150 w 4249"/>
                <a:gd name="T53" fmla="*/ 64 h 1754"/>
                <a:gd name="T54" fmla="*/ 151 w 4249"/>
                <a:gd name="T55" fmla="*/ 63 h 1754"/>
                <a:gd name="T56" fmla="*/ 153 w 4249"/>
                <a:gd name="T57" fmla="*/ 61 h 1754"/>
                <a:gd name="T58" fmla="*/ 156 w 4249"/>
                <a:gd name="T59" fmla="*/ 59 h 1754"/>
                <a:gd name="T60" fmla="*/ 156 w 4249"/>
                <a:gd name="T61" fmla="*/ 54 h 1754"/>
                <a:gd name="T62" fmla="*/ 157 w 4249"/>
                <a:gd name="T63" fmla="*/ 50 h 1754"/>
                <a:gd name="T64" fmla="*/ 157 w 4249"/>
                <a:gd name="T65" fmla="*/ 47 h 1754"/>
                <a:gd name="T66" fmla="*/ 156 w 4249"/>
                <a:gd name="T67" fmla="*/ 45 h 1754"/>
                <a:gd name="T68" fmla="*/ 156 w 4249"/>
                <a:gd name="T69" fmla="*/ 43 h 1754"/>
                <a:gd name="T70" fmla="*/ 153 w 4249"/>
                <a:gd name="T71" fmla="*/ 41 h 1754"/>
                <a:gd name="T72" fmla="*/ 153 w 4249"/>
                <a:gd name="T73" fmla="*/ 39 h 1754"/>
                <a:gd name="T74" fmla="*/ 10 w 4249"/>
                <a:gd name="T75" fmla="*/ 0 h 1754"/>
                <a:gd name="T76" fmla="*/ 9 w 4249"/>
                <a:gd name="T77" fmla="*/ 0 h 1754"/>
                <a:gd name="T78" fmla="*/ 5 w 4249"/>
                <a:gd name="T79" fmla="*/ 1 h 1754"/>
                <a:gd name="T80" fmla="*/ 3 w 4249"/>
                <a:gd name="T81" fmla="*/ 3 h 1754"/>
                <a:gd name="T82" fmla="*/ 2 w 4249"/>
                <a:gd name="T83" fmla="*/ 5 h 17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249" h="1754">
                  <a:moveTo>
                    <a:pt x="48" y="144"/>
                  </a:moveTo>
                  <a:lnTo>
                    <a:pt x="0" y="168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48" y="289"/>
                  </a:lnTo>
                  <a:lnTo>
                    <a:pt x="72" y="385"/>
                  </a:lnTo>
                  <a:lnTo>
                    <a:pt x="192" y="433"/>
                  </a:lnTo>
                  <a:lnTo>
                    <a:pt x="264" y="505"/>
                  </a:lnTo>
                  <a:lnTo>
                    <a:pt x="360" y="529"/>
                  </a:lnTo>
                  <a:lnTo>
                    <a:pt x="432" y="577"/>
                  </a:lnTo>
                  <a:lnTo>
                    <a:pt x="576" y="601"/>
                  </a:lnTo>
                  <a:lnTo>
                    <a:pt x="744" y="673"/>
                  </a:lnTo>
                  <a:lnTo>
                    <a:pt x="960" y="721"/>
                  </a:lnTo>
                  <a:lnTo>
                    <a:pt x="1176" y="817"/>
                  </a:lnTo>
                  <a:lnTo>
                    <a:pt x="1440" y="889"/>
                  </a:lnTo>
                  <a:lnTo>
                    <a:pt x="1992" y="1057"/>
                  </a:lnTo>
                  <a:lnTo>
                    <a:pt x="2568" y="1273"/>
                  </a:lnTo>
                  <a:lnTo>
                    <a:pt x="2809" y="1345"/>
                  </a:lnTo>
                  <a:lnTo>
                    <a:pt x="3073" y="1465"/>
                  </a:lnTo>
                  <a:lnTo>
                    <a:pt x="3313" y="1537"/>
                  </a:lnTo>
                  <a:lnTo>
                    <a:pt x="3505" y="1610"/>
                  </a:lnTo>
                  <a:lnTo>
                    <a:pt x="3673" y="1682"/>
                  </a:lnTo>
                  <a:lnTo>
                    <a:pt x="3817" y="1730"/>
                  </a:lnTo>
                  <a:lnTo>
                    <a:pt x="3889" y="1754"/>
                  </a:lnTo>
                  <a:lnTo>
                    <a:pt x="3937" y="1754"/>
                  </a:lnTo>
                  <a:lnTo>
                    <a:pt x="3961" y="1754"/>
                  </a:lnTo>
                  <a:lnTo>
                    <a:pt x="4057" y="1730"/>
                  </a:lnTo>
                  <a:lnTo>
                    <a:pt x="4081" y="1706"/>
                  </a:lnTo>
                  <a:lnTo>
                    <a:pt x="4129" y="1634"/>
                  </a:lnTo>
                  <a:lnTo>
                    <a:pt x="4201" y="1586"/>
                  </a:lnTo>
                  <a:lnTo>
                    <a:pt x="4225" y="1465"/>
                  </a:lnTo>
                  <a:lnTo>
                    <a:pt x="4249" y="1345"/>
                  </a:lnTo>
                  <a:lnTo>
                    <a:pt x="4249" y="1273"/>
                  </a:lnTo>
                  <a:lnTo>
                    <a:pt x="4225" y="1201"/>
                  </a:lnTo>
                  <a:lnTo>
                    <a:pt x="4201" y="1153"/>
                  </a:lnTo>
                  <a:lnTo>
                    <a:pt x="4129" y="1105"/>
                  </a:lnTo>
                  <a:lnTo>
                    <a:pt x="4129" y="1057"/>
                  </a:lnTo>
                  <a:lnTo>
                    <a:pt x="264" y="0"/>
                  </a:lnTo>
                  <a:lnTo>
                    <a:pt x="240" y="0"/>
                  </a:lnTo>
                  <a:lnTo>
                    <a:pt x="144" y="24"/>
                  </a:lnTo>
                  <a:lnTo>
                    <a:pt x="72" y="72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6" name="Freeform 14">
              <a:extLst>
                <a:ext uri="{FF2B5EF4-FFF2-40B4-BE49-F238E27FC236}">
                  <a16:creationId xmlns:a16="http://schemas.microsoft.com/office/drawing/2014/main" id="{E6409024-1576-4139-9456-7F7147FC6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" y="3128"/>
              <a:ext cx="1256" cy="441"/>
            </a:xfrm>
            <a:custGeom>
              <a:avLst/>
              <a:gdLst>
                <a:gd name="T0" fmla="*/ 0 w 3769"/>
                <a:gd name="T1" fmla="*/ 3 h 1322"/>
                <a:gd name="T2" fmla="*/ 137 w 3769"/>
                <a:gd name="T3" fmla="*/ 49 h 1322"/>
                <a:gd name="T4" fmla="*/ 137 w 3769"/>
                <a:gd name="T5" fmla="*/ 48 h 1322"/>
                <a:gd name="T6" fmla="*/ 137 w 3769"/>
                <a:gd name="T7" fmla="*/ 46 h 1322"/>
                <a:gd name="T8" fmla="*/ 139 w 3769"/>
                <a:gd name="T9" fmla="*/ 44 h 1322"/>
                <a:gd name="T10" fmla="*/ 140 w 3769"/>
                <a:gd name="T11" fmla="*/ 41 h 1322"/>
                <a:gd name="T12" fmla="*/ 137 w 3769"/>
                <a:gd name="T13" fmla="*/ 41 h 1322"/>
                <a:gd name="T14" fmla="*/ 136 w 3769"/>
                <a:gd name="T15" fmla="*/ 41 h 1322"/>
                <a:gd name="T16" fmla="*/ 133 w 3769"/>
                <a:gd name="T17" fmla="*/ 39 h 1322"/>
                <a:gd name="T18" fmla="*/ 127 w 3769"/>
                <a:gd name="T19" fmla="*/ 37 h 1322"/>
                <a:gd name="T20" fmla="*/ 117 w 3769"/>
                <a:gd name="T21" fmla="*/ 36 h 1322"/>
                <a:gd name="T22" fmla="*/ 107 w 3769"/>
                <a:gd name="T23" fmla="*/ 32 h 1322"/>
                <a:gd name="T24" fmla="*/ 95 w 3769"/>
                <a:gd name="T25" fmla="*/ 28 h 1322"/>
                <a:gd name="T26" fmla="*/ 82 w 3769"/>
                <a:gd name="T27" fmla="*/ 25 h 1322"/>
                <a:gd name="T28" fmla="*/ 69 w 3769"/>
                <a:gd name="T29" fmla="*/ 20 h 1322"/>
                <a:gd name="T30" fmla="*/ 57 w 3769"/>
                <a:gd name="T31" fmla="*/ 17 h 1322"/>
                <a:gd name="T32" fmla="*/ 44 w 3769"/>
                <a:gd name="T33" fmla="*/ 14 h 1322"/>
                <a:gd name="T34" fmla="*/ 32 w 3769"/>
                <a:gd name="T35" fmla="*/ 10 h 1322"/>
                <a:gd name="T36" fmla="*/ 21 w 3769"/>
                <a:gd name="T37" fmla="*/ 6 h 1322"/>
                <a:gd name="T38" fmla="*/ 13 w 3769"/>
                <a:gd name="T39" fmla="*/ 4 h 1322"/>
                <a:gd name="T40" fmla="*/ 5 w 3769"/>
                <a:gd name="T41" fmla="*/ 3 h 1322"/>
                <a:gd name="T42" fmla="*/ 4 w 3769"/>
                <a:gd name="T43" fmla="*/ 1 h 1322"/>
                <a:gd name="T44" fmla="*/ 2 w 3769"/>
                <a:gd name="T45" fmla="*/ 1 h 1322"/>
                <a:gd name="T46" fmla="*/ 0 w 3769"/>
                <a:gd name="T47" fmla="*/ 1 h 1322"/>
                <a:gd name="T48" fmla="*/ 0 w 3769"/>
                <a:gd name="T49" fmla="*/ 0 h 1322"/>
                <a:gd name="T50" fmla="*/ 0 w 3769"/>
                <a:gd name="T51" fmla="*/ 3 h 13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769" h="1322">
                  <a:moveTo>
                    <a:pt x="0" y="73"/>
                  </a:moveTo>
                  <a:lnTo>
                    <a:pt x="3697" y="1322"/>
                  </a:lnTo>
                  <a:lnTo>
                    <a:pt x="3697" y="1297"/>
                  </a:lnTo>
                  <a:lnTo>
                    <a:pt x="3697" y="1249"/>
                  </a:lnTo>
                  <a:lnTo>
                    <a:pt x="3745" y="1177"/>
                  </a:lnTo>
                  <a:lnTo>
                    <a:pt x="3769" y="1105"/>
                  </a:lnTo>
                  <a:lnTo>
                    <a:pt x="3697" y="1105"/>
                  </a:lnTo>
                  <a:lnTo>
                    <a:pt x="3673" y="1105"/>
                  </a:lnTo>
                  <a:lnTo>
                    <a:pt x="3601" y="1057"/>
                  </a:lnTo>
                  <a:lnTo>
                    <a:pt x="3433" y="1009"/>
                  </a:lnTo>
                  <a:lnTo>
                    <a:pt x="3169" y="961"/>
                  </a:lnTo>
                  <a:lnTo>
                    <a:pt x="2881" y="865"/>
                  </a:lnTo>
                  <a:lnTo>
                    <a:pt x="2568" y="745"/>
                  </a:lnTo>
                  <a:lnTo>
                    <a:pt x="2208" y="673"/>
                  </a:lnTo>
                  <a:lnTo>
                    <a:pt x="1872" y="553"/>
                  </a:lnTo>
                  <a:lnTo>
                    <a:pt x="1536" y="457"/>
                  </a:lnTo>
                  <a:lnTo>
                    <a:pt x="1176" y="385"/>
                  </a:lnTo>
                  <a:lnTo>
                    <a:pt x="864" y="265"/>
                  </a:lnTo>
                  <a:lnTo>
                    <a:pt x="576" y="169"/>
                  </a:lnTo>
                  <a:lnTo>
                    <a:pt x="360" y="121"/>
                  </a:lnTo>
                  <a:lnTo>
                    <a:pt x="144" y="73"/>
                  </a:lnTo>
                  <a:lnTo>
                    <a:pt x="96" y="25"/>
                  </a:lnTo>
                  <a:lnTo>
                    <a:pt x="48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07" name="Freeform 15">
              <a:extLst>
                <a:ext uri="{FF2B5EF4-FFF2-40B4-BE49-F238E27FC236}">
                  <a16:creationId xmlns:a16="http://schemas.microsoft.com/office/drawing/2014/main" id="{3DBBC1FC-1EDC-42B6-93BD-53623536B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" y="3133"/>
              <a:ext cx="1256" cy="440"/>
            </a:xfrm>
            <a:custGeom>
              <a:avLst/>
              <a:gdLst>
                <a:gd name="T0" fmla="*/ 0 w 3769"/>
                <a:gd name="T1" fmla="*/ 3 h 1321"/>
                <a:gd name="T2" fmla="*/ 137 w 3769"/>
                <a:gd name="T3" fmla="*/ 49 h 1321"/>
                <a:gd name="T4" fmla="*/ 137 w 3769"/>
                <a:gd name="T5" fmla="*/ 48 h 1321"/>
                <a:gd name="T6" fmla="*/ 137 w 3769"/>
                <a:gd name="T7" fmla="*/ 46 h 1321"/>
                <a:gd name="T8" fmla="*/ 139 w 3769"/>
                <a:gd name="T9" fmla="*/ 44 h 1321"/>
                <a:gd name="T10" fmla="*/ 140 w 3769"/>
                <a:gd name="T11" fmla="*/ 41 h 1321"/>
                <a:gd name="T12" fmla="*/ 137 w 3769"/>
                <a:gd name="T13" fmla="*/ 41 h 1321"/>
                <a:gd name="T14" fmla="*/ 136 w 3769"/>
                <a:gd name="T15" fmla="*/ 41 h 1321"/>
                <a:gd name="T16" fmla="*/ 133 w 3769"/>
                <a:gd name="T17" fmla="*/ 39 h 1321"/>
                <a:gd name="T18" fmla="*/ 127 w 3769"/>
                <a:gd name="T19" fmla="*/ 37 h 1321"/>
                <a:gd name="T20" fmla="*/ 117 w 3769"/>
                <a:gd name="T21" fmla="*/ 36 h 1321"/>
                <a:gd name="T22" fmla="*/ 107 w 3769"/>
                <a:gd name="T23" fmla="*/ 32 h 1321"/>
                <a:gd name="T24" fmla="*/ 95 w 3769"/>
                <a:gd name="T25" fmla="*/ 28 h 1321"/>
                <a:gd name="T26" fmla="*/ 82 w 3769"/>
                <a:gd name="T27" fmla="*/ 25 h 1321"/>
                <a:gd name="T28" fmla="*/ 69 w 3769"/>
                <a:gd name="T29" fmla="*/ 20 h 1321"/>
                <a:gd name="T30" fmla="*/ 57 w 3769"/>
                <a:gd name="T31" fmla="*/ 17 h 1321"/>
                <a:gd name="T32" fmla="*/ 44 w 3769"/>
                <a:gd name="T33" fmla="*/ 14 h 1321"/>
                <a:gd name="T34" fmla="*/ 32 w 3769"/>
                <a:gd name="T35" fmla="*/ 10 h 1321"/>
                <a:gd name="T36" fmla="*/ 21 w 3769"/>
                <a:gd name="T37" fmla="*/ 6 h 1321"/>
                <a:gd name="T38" fmla="*/ 13 w 3769"/>
                <a:gd name="T39" fmla="*/ 4 h 1321"/>
                <a:gd name="T40" fmla="*/ 5 w 3769"/>
                <a:gd name="T41" fmla="*/ 3 h 1321"/>
                <a:gd name="T42" fmla="*/ 4 w 3769"/>
                <a:gd name="T43" fmla="*/ 1 h 1321"/>
                <a:gd name="T44" fmla="*/ 2 w 3769"/>
                <a:gd name="T45" fmla="*/ 1 h 1321"/>
                <a:gd name="T46" fmla="*/ 0 w 3769"/>
                <a:gd name="T47" fmla="*/ 1 h 1321"/>
                <a:gd name="T48" fmla="*/ 0 w 3769"/>
                <a:gd name="T49" fmla="*/ 0 h 1321"/>
                <a:gd name="T50" fmla="*/ 0 w 3769"/>
                <a:gd name="T51" fmla="*/ 3 h 132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769" h="1321">
                  <a:moveTo>
                    <a:pt x="0" y="72"/>
                  </a:moveTo>
                  <a:lnTo>
                    <a:pt x="3697" y="1321"/>
                  </a:lnTo>
                  <a:lnTo>
                    <a:pt x="3697" y="1297"/>
                  </a:lnTo>
                  <a:lnTo>
                    <a:pt x="3697" y="1248"/>
                  </a:lnTo>
                  <a:lnTo>
                    <a:pt x="3745" y="1176"/>
                  </a:lnTo>
                  <a:lnTo>
                    <a:pt x="3769" y="1104"/>
                  </a:lnTo>
                  <a:lnTo>
                    <a:pt x="3697" y="1104"/>
                  </a:lnTo>
                  <a:lnTo>
                    <a:pt x="3673" y="1104"/>
                  </a:lnTo>
                  <a:lnTo>
                    <a:pt x="3601" y="1056"/>
                  </a:lnTo>
                  <a:lnTo>
                    <a:pt x="3433" y="1008"/>
                  </a:lnTo>
                  <a:lnTo>
                    <a:pt x="3169" y="960"/>
                  </a:lnTo>
                  <a:lnTo>
                    <a:pt x="2881" y="864"/>
                  </a:lnTo>
                  <a:lnTo>
                    <a:pt x="2568" y="744"/>
                  </a:lnTo>
                  <a:lnTo>
                    <a:pt x="2208" y="672"/>
                  </a:lnTo>
                  <a:lnTo>
                    <a:pt x="1872" y="552"/>
                  </a:lnTo>
                  <a:lnTo>
                    <a:pt x="1536" y="456"/>
                  </a:lnTo>
                  <a:lnTo>
                    <a:pt x="1176" y="384"/>
                  </a:lnTo>
                  <a:lnTo>
                    <a:pt x="864" y="264"/>
                  </a:lnTo>
                  <a:lnTo>
                    <a:pt x="576" y="168"/>
                  </a:lnTo>
                  <a:lnTo>
                    <a:pt x="360" y="120"/>
                  </a:lnTo>
                  <a:lnTo>
                    <a:pt x="144" y="72"/>
                  </a:lnTo>
                  <a:lnTo>
                    <a:pt x="96" y="24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9109" name="bond.wav">
            <a:hlinkClick r:id="" action="ppaction://media"/>
            <a:extLst>
              <a:ext uri="{FF2B5EF4-FFF2-40B4-BE49-F238E27FC236}">
                <a16:creationId xmlns:a16="http://schemas.microsoft.com/office/drawing/2014/main" id="{A20DC3EC-1614-4BEC-9133-F45CD988B2B3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0" y="2971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55524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numSld="4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109"/>
                </p:tgtEl>
              </p:cMediaNode>
            </p:audio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4" name="Rectangle 15">
            <a:extLst>
              <a:ext uri="{FF2B5EF4-FFF2-40B4-BE49-F238E27FC236}">
                <a16:creationId xmlns:a16="http://schemas.microsoft.com/office/drawing/2014/main" id="{88C75FC1-1848-46AD-8ABB-C47F4AFA9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266700"/>
            <a:ext cx="99822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Inspector Safety Equipment</a:t>
            </a:r>
          </a:p>
        </p:txBody>
      </p:sp>
      <p:sp>
        <p:nvSpPr>
          <p:cNvPr id="100368" name="Rectangle 16">
            <a:extLst>
              <a:ext uri="{FF2B5EF4-FFF2-40B4-BE49-F238E27FC236}">
                <a16:creationId xmlns:a16="http://schemas.microsoft.com/office/drawing/2014/main" id="{0A0C9F0B-FD3F-4100-BBD8-69409581F4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09700" y="1752600"/>
            <a:ext cx="6172200" cy="4267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Hard Hat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Safety Glasses or Goggles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Gloves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Steel Tipped Safety Shoes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Ear Protectors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District Safety Policy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1031">
            <a:extLst>
              <a:ext uri="{FF2B5EF4-FFF2-40B4-BE49-F238E27FC236}">
                <a16:creationId xmlns:a16="http://schemas.microsoft.com/office/drawing/2014/main" id="{ACE13577-30A9-4040-B78C-E6B391DA5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2633663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0" name="Rectangle 1033">
            <a:extLst>
              <a:ext uri="{FF2B5EF4-FFF2-40B4-BE49-F238E27FC236}">
                <a16:creationId xmlns:a16="http://schemas.microsoft.com/office/drawing/2014/main" id="{6A75CE0B-E485-43E0-B420-D6730BDF8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2968625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1" name="Rectangle 1035">
            <a:extLst>
              <a:ext uri="{FF2B5EF4-FFF2-40B4-BE49-F238E27FC236}">
                <a16:creationId xmlns:a16="http://schemas.microsoft.com/office/drawing/2014/main" id="{06426822-C19B-4DCE-AB06-9CFAE7D73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3243263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2" name="Rectangle 1039">
            <a:extLst>
              <a:ext uri="{FF2B5EF4-FFF2-40B4-BE49-F238E27FC236}">
                <a16:creationId xmlns:a16="http://schemas.microsoft.com/office/drawing/2014/main" id="{1E65E1DC-43B1-4B92-993B-A167A3D0C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3549650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3" name="Rectangle 1042">
            <a:extLst>
              <a:ext uri="{FF2B5EF4-FFF2-40B4-BE49-F238E27FC236}">
                <a16:creationId xmlns:a16="http://schemas.microsoft.com/office/drawing/2014/main" id="{BA7461B5-75C8-4644-A01D-6B5E823CD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4189413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4" name="Rectangle 1044">
            <a:extLst>
              <a:ext uri="{FF2B5EF4-FFF2-40B4-BE49-F238E27FC236}">
                <a16:creationId xmlns:a16="http://schemas.microsoft.com/office/drawing/2014/main" id="{1933AAE8-F504-4F7F-9BEE-299F8A54D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4554538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5" name="Rectangle 1046">
            <a:extLst>
              <a:ext uri="{FF2B5EF4-FFF2-40B4-BE49-F238E27FC236}">
                <a16:creationId xmlns:a16="http://schemas.microsoft.com/office/drawing/2014/main" id="{4B382E9E-5FC8-4EE7-9C49-77179AC56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4889500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6" name="Rectangle 1048">
            <a:extLst>
              <a:ext uri="{FF2B5EF4-FFF2-40B4-BE49-F238E27FC236}">
                <a16:creationId xmlns:a16="http://schemas.microsoft.com/office/drawing/2014/main" id="{5AA63980-B991-4542-8258-5649FE370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5165725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7" name="Rectangle 1050">
            <a:extLst>
              <a:ext uri="{FF2B5EF4-FFF2-40B4-BE49-F238E27FC236}">
                <a16:creationId xmlns:a16="http://schemas.microsoft.com/office/drawing/2014/main" id="{024AC264-1A84-4937-818D-F54FED18B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1850" y="5438775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19148" name="Rectangle 1052">
            <a:extLst>
              <a:ext uri="{FF2B5EF4-FFF2-40B4-BE49-F238E27FC236}">
                <a16:creationId xmlns:a16="http://schemas.microsoft.com/office/drawing/2014/main" id="{9D9CB7E3-431F-47D4-8227-3A002725FC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728662"/>
            <a:ext cx="9486900" cy="111442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Identify Potential Safety Problems</a:t>
            </a:r>
          </a:p>
        </p:txBody>
      </p:sp>
      <p:sp>
        <p:nvSpPr>
          <p:cNvPr id="219149" name="Rectangle 1053">
            <a:extLst>
              <a:ext uri="{FF2B5EF4-FFF2-40B4-BE49-F238E27FC236}">
                <a16:creationId xmlns:a16="http://schemas.microsoft.com/office/drawing/2014/main" id="{565BEAD0-FC46-4486-948F-7251820DC0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3500" y="2243138"/>
            <a:ext cx="8305800" cy="5029200"/>
          </a:xfrm>
          <a:effectLst/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Eye Injuries: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Watching flames through hatches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Scrubber liquor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Sharps &amp; Infectious Wastes:  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Avoid Skin contact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Burns: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Contact with hot equipment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Inhalation Hazards: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Fugitive leaks, high pressure scrubbers/ducts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chemeClr val="tx1"/>
                </a:solidFill>
              </a:rPr>
              <a:t>Alkaline reagent storage/mixing equip Stacks or vents</a:t>
            </a:r>
            <a:endParaRPr lang="en-US" altLang="en-US" sz="2400" b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STAGED">
            <a:extLst>
              <a:ext uri="{FF2B5EF4-FFF2-40B4-BE49-F238E27FC236}">
                <a16:creationId xmlns:a16="http://schemas.microsoft.com/office/drawing/2014/main" id="{A3A20741-0D94-4685-B9C2-A0C0C8DF1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057275"/>
            <a:ext cx="76200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520">
            <a:extLst>
              <a:ext uri="{FF2B5EF4-FFF2-40B4-BE49-F238E27FC236}">
                <a16:creationId xmlns:a16="http://schemas.microsoft.com/office/drawing/2014/main" id="{5B89808A-DAAD-458D-BF1C-BFA360DD9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25" y="318611"/>
            <a:ext cx="90455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Controlled-Air Incinerator with Staged Hearth and Automatic Ash Removal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20485" name="Rectangle 522">
            <a:extLst>
              <a:ext uri="{FF2B5EF4-FFF2-40B4-BE49-F238E27FC236}">
                <a16:creationId xmlns:a16="http://schemas.microsoft.com/office/drawing/2014/main" id="{EE048A37-A5A7-4E4B-8B43-91A043DC4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752600"/>
            <a:ext cx="17589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Secondary Burner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Rectangle 523">
            <a:extLst>
              <a:ext uri="{FF2B5EF4-FFF2-40B4-BE49-F238E27FC236}">
                <a16:creationId xmlns:a16="http://schemas.microsoft.com/office/drawing/2014/main" id="{DCB4A8CE-23DA-4B34-9F04-6717083F5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2438400"/>
            <a:ext cx="1479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Primary Burner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20487" name="Group 533">
            <a:extLst>
              <a:ext uri="{FF2B5EF4-FFF2-40B4-BE49-F238E27FC236}">
                <a16:creationId xmlns:a16="http://schemas.microsoft.com/office/drawing/2014/main" id="{A65E3ACA-E451-454D-80FE-CB4D061E8C52}"/>
              </a:ext>
            </a:extLst>
          </p:cNvPr>
          <p:cNvGrpSpPr>
            <a:grpSpLocks/>
          </p:cNvGrpSpPr>
          <p:nvPr/>
        </p:nvGrpSpPr>
        <p:grpSpPr bwMode="auto">
          <a:xfrm>
            <a:off x="8534400" y="4191000"/>
            <a:ext cx="563563" cy="466725"/>
            <a:chOff x="5297" y="2688"/>
            <a:chExt cx="355" cy="294"/>
          </a:xfrm>
        </p:grpSpPr>
        <p:sp>
          <p:nvSpPr>
            <p:cNvPr id="20495" name="Rectangle 524">
              <a:extLst>
                <a:ext uri="{FF2B5EF4-FFF2-40B4-BE49-F238E27FC236}">
                  <a16:creationId xmlns:a16="http://schemas.microsoft.com/office/drawing/2014/main" id="{012464B9-F69C-4746-93D9-69CEA69A8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9" y="2688"/>
              <a:ext cx="24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Ash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6" name="Rectangle 525">
              <a:extLst>
                <a:ext uri="{FF2B5EF4-FFF2-40B4-BE49-F238E27FC236}">
                  <a16:creationId xmlns:a16="http://schemas.microsoft.com/office/drawing/2014/main" id="{BE35A3AA-BC1A-4322-95AF-59C5FAD54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7" y="2828"/>
              <a:ext cx="35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Sump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488" name="Rectangle 526">
            <a:extLst>
              <a:ext uri="{FF2B5EF4-FFF2-40B4-BE49-F238E27FC236}">
                <a16:creationId xmlns:a16="http://schemas.microsoft.com/office/drawing/2014/main" id="{8B85068F-590B-4E8D-91E4-0589941D9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6213" y="5807075"/>
            <a:ext cx="1195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Ash Quench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Rectangle 527">
            <a:extLst>
              <a:ext uri="{FF2B5EF4-FFF2-40B4-BE49-F238E27FC236}">
                <a16:creationId xmlns:a16="http://schemas.microsoft.com/office/drawing/2014/main" id="{52DEEDFD-4B58-4763-9031-8A9680B7A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5562600"/>
            <a:ext cx="10144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Ash Chute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Rectangle 528">
            <a:extLst>
              <a:ext uri="{FF2B5EF4-FFF2-40B4-BE49-F238E27FC236}">
                <a16:creationId xmlns:a16="http://schemas.microsoft.com/office/drawing/2014/main" id="{7393C4B6-47B2-45B1-9EA8-370C3FB2C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5349875"/>
            <a:ext cx="19177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Ash Discharge Ram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Rectangle 529">
            <a:extLst>
              <a:ext uri="{FF2B5EF4-FFF2-40B4-BE49-F238E27FC236}">
                <a16:creationId xmlns:a16="http://schemas.microsoft.com/office/drawing/2014/main" id="{E2B30903-9167-48ED-A35D-C088EA0BA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664075"/>
            <a:ext cx="18621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Ash Transfer Rams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2" name="Rectangle 530">
            <a:extLst>
              <a:ext uri="{FF2B5EF4-FFF2-40B4-BE49-F238E27FC236}">
                <a16:creationId xmlns:a16="http://schemas.microsoft.com/office/drawing/2014/main" id="{E27AEDCA-B19D-428A-AA76-064C966E1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084638"/>
            <a:ext cx="9699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Feed Ram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Rectangle 531">
            <a:extLst>
              <a:ext uri="{FF2B5EF4-FFF2-40B4-BE49-F238E27FC236}">
                <a16:creationId xmlns:a16="http://schemas.microsoft.com/office/drawing/2014/main" id="{EB3ED688-2A55-4CE0-959D-F261D8C00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24000"/>
            <a:ext cx="17399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To Stack or Boiler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4" name="Rectangle 532">
            <a:extLst>
              <a:ext uri="{FF2B5EF4-FFF2-40B4-BE49-F238E27FC236}">
                <a16:creationId xmlns:a16="http://schemas.microsoft.com/office/drawing/2014/main" id="{B20C862B-BC0F-4330-88DC-ABD529A5D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1997075"/>
            <a:ext cx="1973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Secondary Chamber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8">
            <a:extLst>
              <a:ext uri="{FF2B5EF4-FFF2-40B4-BE49-F238E27FC236}">
                <a16:creationId xmlns:a16="http://schemas.microsoft.com/office/drawing/2014/main" id="{7CEF81CA-4EA6-45F4-B515-9D679D581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3308350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22211" name="Rectangle 11">
            <a:extLst>
              <a:ext uri="{FF2B5EF4-FFF2-40B4-BE49-F238E27FC236}">
                <a16:creationId xmlns:a16="http://schemas.microsoft.com/office/drawing/2014/main" id="{A1111F5C-2B75-4AAF-A8AC-299713BEC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3787775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22212" name="Rectangle 13">
            <a:extLst>
              <a:ext uri="{FF2B5EF4-FFF2-40B4-BE49-F238E27FC236}">
                <a16:creationId xmlns:a16="http://schemas.microsoft.com/office/drawing/2014/main" id="{D048A1B1-2E97-434E-8EA7-A2957FF59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4633913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22213" name="Rectangle 16">
            <a:extLst>
              <a:ext uri="{FF2B5EF4-FFF2-40B4-BE49-F238E27FC236}">
                <a16:creationId xmlns:a16="http://schemas.microsoft.com/office/drawing/2014/main" id="{71EC433A-628E-44BF-937E-B1DCA5EF1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5114925"/>
            <a:ext cx="2190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22214" name="Rectangle 17">
            <a:extLst>
              <a:ext uri="{FF2B5EF4-FFF2-40B4-BE49-F238E27FC236}">
                <a16:creationId xmlns:a16="http://schemas.microsoft.com/office/drawing/2014/main" id="{9F98E1B7-F2D2-422D-98BF-FC0126060F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686594"/>
            <a:ext cx="91059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Common Safety Problems</a:t>
            </a:r>
          </a:p>
        </p:txBody>
      </p:sp>
      <p:sp>
        <p:nvSpPr>
          <p:cNvPr id="222215" name="Rectangle 18">
            <a:extLst>
              <a:ext uri="{FF2B5EF4-FFF2-40B4-BE49-F238E27FC236}">
                <a16:creationId xmlns:a16="http://schemas.microsoft.com/office/drawing/2014/main" id="{AD44C7AD-0CE1-4A91-A1F6-756B254495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6800" y="2438400"/>
            <a:ext cx="8534400" cy="3429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Weak or Slippery Walkways/Ladders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Corroded Ductwork or Control Devices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High Electrical Voltage, Control Cabinets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Rotating Equipment:  Fans/Fan Belts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1026" descr="43SLIP">
            <a:extLst>
              <a:ext uri="{FF2B5EF4-FFF2-40B4-BE49-F238E27FC236}">
                <a16:creationId xmlns:a16="http://schemas.microsoft.com/office/drawing/2014/main" id="{5D77978E-C773-49C2-A92E-969BD520E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0" name="Rectangle 14">
            <a:extLst>
              <a:ext uri="{FF2B5EF4-FFF2-40B4-BE49-F238E27FC236}">
                <a16:creationId xmlns:a16="http://schemas.microsoft.com/office/drawing/2014/main" id="{FC34243D-E03D-4FA4-A776-F42D37EC5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609600"/>
            <a:ext cx="9372600" cy="13716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Compliance w/Permit Requirements</a:t>
            </a:r>
          </a:p>
        </p:txBody>
      </p:sp>
      <p:sp>
        <p:nvSpPr>
          <p:cNvPr id="91151" name="Rectangle 15">
            <a:extLst>
              <a:ext uri="{FF2B5EF4-FFF2-40B4-BE49-F238E27FC236}">
                <a16:creationId xmlns:a16="http://schemas.microsoft.com/office/drawing/2014/main" id="{15F4285F-73FD-4144-AA08-E8A221539A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90637" y="2362200"/>
            <a:ext cx="7600950" cy="40386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Temperature (preheat and or operating)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Type of Waste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Charging Rate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Hours of Operation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Monitoring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Recordkeeping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Many Others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0" name="Rectangle 14">
            <a:extLst>
              <a:ext uri="{FF2B5EF4-FFF2-40B4-BE49-F238E27FC236}">
                <a16:creationId xmlns:a16="http://schemas.microsoft.com/office/drawing/2014/main" id="{FC34243D-E03D-4FA4-A776-F42D37EC5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Points of Inspection</a:t>
            </a:r>
          </a:p>
        </p:txBody>
      </p:sp>
      <p:sp>
        <p:nvSpPr>
          <p:cNvPr id="91151" name="Rectangle 15">
            <a:extLst>
              <a:ext uri="{FF2B5EF4-FFF2-40B4-BE49-F238E27FC236}">
                <a16:creationId xmlns:a16="http://schemas.microsoft.com/office/drawing/2014/main" id="{15F4285F-73FD-4144-AA08-E8A221539A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62100" y="1905000"/>
            <a:ext cx="6134100" cy="4267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Capture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Transport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Air Mover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Instrumentation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Control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Subsystem</a:t>
            </a:r>
          </a:p>
        </p:txBody>
      </p:sp>
    </p:spTree>
    <p:extLst>
      <p:ext uri="{BB962C8B-B14F-4D97-AF65-F5344CB8AC3E}">
        <p14:creationId xmlns:p14="http://schemas.microsoft.com/office/powerpoint/2010/main" val="300142602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9">
            <a:extLst>
              <a:ext uri="{FF2B5EF4-FFF2-40B4-BE49-F238E27FC236}">
                <a16:creationId xmlns:a16="http://schemas.microsoft.com/office/drawing/2014/main" id="{D31E03F0-ED73-46AC-948A-5311123D1D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71475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Capture</a:t>
            </a:r>
          </a:p>
        </p:txBody>
      </p:sp>
      <p:sp>
        <p:nvSpPr>
          <p:cNvPr id="232452" name="Rectangle 10">
            <a:extLst>
              <a:ext uri="{FF2B5EF4-FFF2-40B4-BE49-F238E27FC236}">
                <a16:creationId xmlns:a16="http://schemas.microsoft.com/office/drawing/2014/main" id="{9A51901C-C45D-410E-AC78-1EDC24C2AE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676400"/>
            <a:ext cx="7620000" cy="2895600"/>
          </a:xfrm>
          <a:effectLst/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Are Emissions immediately Drawn into a control Device?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Collection device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Hoods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9">
            <a:extLst>
              <a:ext uri="{FF2B5EF4-FFF2-40B4-BE49-F238E27FC236}">
                <a16:creationId xmlns:a16="http://schemas.microsoft.com/office/drawing/2014/main" id="{38FD9775-0EDD-4A7E-B144-B0643F6B9D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236547" name="Rectangle 10">
            <a:extLst>
              <a:ext uri="{FF2B5EF4-FFF2-40B4-BE49-F238E27FC236}">
                <a16:creationId xmlns:a16="http://schemas.microsoft.com/office/drawing/2014/main" id="{91915446-8742-411C-866A-6BC798F974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3500" y="1752600"/>
            <a:ext cx="7239000" cy="2286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Are Emissions Moved to the</a:t>
            </a:r>
            <a:br>
              <a:rPr lang="en-US" altLang="en-US" sz="2800" b="0" dirty="0">
                <a:solidFill>
                  <a:schemeClr val="tx1"/>
                </a:solidFill>
              </a:rPr>
            </a:br>
            <a:r>
              <a:rPr lang="en-US" altLang="en-US" sz="2800" b="0" dirty="0">
                <a:solidFill>
                  <a:schemeClr val="tx1"/>
                </a:solidFill>
              </a:rPr>
              <a:t>Control Device Without Loss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Are There any Leaks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63DAVIS">
            <a:extLst>
              <a:ext uri="{FF2B5EF4-FFF2-40B4-BE49-F238E27FC236}">
                <a16:creationId xmlns:a16="http://schemas.microsoft.com/office/drawing/2014/main" id="{B09640F3-76EA-4B9B-92A6-04C7ECBB7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163"/>
            <a:ext cx="10332645" cy="68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46TRNPRT">
            <a:extLst>
              <a:ext uri="{FF2B5EF4-FFF2-40B4-BE49-F238E27FC236}">
                <a16:creationId xmlns:a16="http://schemas.microsoft.com/office/drawing/2014/main" id="{8AADB9D3-A66F-4D02-A95B-2EFDE3AD6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47TRNPRT">
            <a:extLst>
              <a:ext uri="{FF2B5EF4-FFF2-40B4-BE49-F238E27FC236}">
                <a16:creationId xmlns:a16="http://schemas.microsoft.com/office/drawing/2014/main" id="{3C4C20B4-7542-41FD-B440-ABE83A41E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8">
            <a:extLst>
              <a:ext uri="{FF2B5EF4-FFF2-40B4-BE49-F238E27FC236}">
                <a16:creationId xmlns:a16="http://schemas.microsoft.com/office/drawing/2014/main" id="{8C067771-7097-4D9A-9EA9-4D2456CCA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dirty="0">
                <a:solidFill>
                  <a:schemeClr val="tx1"/>
                </a:solidFill>
              </a:rPr>
              <a:t>Air Mover</a:t>
            </a:r>
          </a:p>
        </p:txBody>
      </p:sp>
      <p:sp>
        <p:nvSpPr>
          <p:cNvPr id="246787" name="Rectangle 9">
            <a:extLst>
              <a:ext uri="{FF2B5EF4-FFF2-40B4-BE49-F238E27FC236}">
                <a16:creationId xmlns:a16="http://schemas.microsoft.com/office/drawing/2014/main" id="{E6B5CD7D-B1FB-48F5-B981-3034F171A1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9200" y="1676400"/>
            <a:ext cx="7848600" cy="2286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Is the fan big enough for the Job?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Is it Operating as Designed and Permitted?</a:t>
            </a:r>
          </a:p>
          <a:p>
            <a:endParaRPr lang="en-US" altLang="en-US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026" descr="STAGE_AL">
            <a:extLst>
              <a:ext uri="{FF2B5EF4-FFF2-40B4-BE49-F238E27FC236}">
                <a16:creationId xmlns:a16="http://schemas.microsoft.com/office/drawing/2014/main" id="{8D1D34DF-523E-4FE1-B365-186C1C3DA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3825"/>
            <a:ext cx="4953000" cy="6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1027">
            <a:extLst>
              <a:ext uri="{FF2B5EF4-FFF2-40B4-BE49-F238E27FC236}">
                <a16:creationId xmlns:a16="http://schemas.microsoft.com/office/drawing/2014/main" id="{26EFA43F-5BE0-46A4-821E-EC0D233B2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" y="2900362"/>
            <a:ext cx="2073275" cy="5286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Stages</a:t>
            </a:r>
          </a:p>
        </p:txBody>
      </p:sp>
      <p:sp>
        <p:nvSpPr>
          <p:cNvPr id="22532" name="Line 1028">
            <a:extLst>
              <a:ext uri="{FF2B5EF4-FFF2-40B4-BE49-F238E27FC236}">
                <a16:creationId xmlns:a16="http://schemas.microsoft.com/office/drawing/2014/main" id="{C7A1A069-0D0F-439F-BED8-B4DE969FF1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3962400"/>
            <a:ext cx="4038600" cy="205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1029">
            <a:extLst>
              <a:ext uri="{FF2B5EF4-FFF2-40B4-BE49-F238E27FC236}">
                <a16:creationId xmlns:a16="http://schemas.microsoft.com/office/drawing/2014/main" id="{104B36BA-AFD3-47D4-BED6-B4D76E832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6525" y="3662363"/>
            <a:ext cx="1768475" cy="5286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Rams</a:t>
            </a:r>
          </a:p>
        </p:txBody>
      </p:sp>
      <p:sp>
        <p:nvSpPr>
          <p:cNvPr id="22534" name="Line 1030">
            <a:extLst>
              <a:ext uri="{FF2B5EF4-FFF2-40B4-BE49-F238E27FC236}">
                <a16:creationId xmlns:a16="http://schemas.microsoft.com/office/drawing/2014/main" id="{EDE30ED8-F339-4341-94FF-2B6D4421CCA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3124200"/>
            <a:ext cx="990600" cy="1981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Line 1031">
            <a:extLst>
              <a:ext uri="{FF2B5EF4-FFF2-40B4-BE49-F238E27FC236}">
                <a16:creationId xmlns:a16="http://schemas.microsoft.com/office/drawing/2014/main" id="{97DDFF66-7D29-48BC-AC4A-CDE5CC07FE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3124200"/>
            <a:ext cx="9906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Line 1032">
            <a:extLst>
              <a:ext uri="{FF2B5EF4-FFF2-40B4-BE49-F238E27FC236}">
                <a16:creationId xmlns:a16="http://schemas.microsoft.com/office/drawing/2014/main" id="{6AC95C9B-22C1-4879-BA33-D380050DA5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4038600"/>
            <a:ext cx="2819400" cy="205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Text Box 1033">
            <a:extLst>
              <a:ext uri="{FF2B5EF4-FFF2-40B4-BE49-F238E27FC236}">
                <a16:creationId xmlns:a16="http://schemas.microsoft.com/office/drawing/2014/main" id="{1E80D0AB-5B13-4131-9EFF-76F202ADE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1676400"/>
            <a:ext cx="1768475" cy="5286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Al</a:t>
            </a:r>
          </a:p>
        </p:txBody>
      </p:sp>
      <p:sp>
        <p:nvSpPr>
          <p:cNvPr id="22538" name="Line 1034">
            <a:extLst>
              <a:ext uri="{FF2B5EF4-FFF2-40B4-BE49-F238E27FC236}">
                <a16:creationId xmlns:a16="http://schemas.microsoft.com/office/drawing/2014/main" id="{AEDF6918-4216-41C0-B087-27A075C717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62600" y="1981200"/>
            <a:ext cx="2133600" cy="1295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 descr="48AIRMVR">
            <a:extLst>
              <a:ext uri="{FF2B5EF4-FFF2-40B4-BE49-F238E27FC236}">
                <a16:creationId xmlns:a16="http://schemas.microsoft.com/office/drawing/2014/main" id="{62C07E31-430E-42C6-AAC1-EB47823A5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7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98D1EF-F34F-3D0E-3BF1-91EEE1B80388}"/>
              </a:ext>
            </a:extLst>
          </p:cNvPr>
          <p:cNvSpPr txBox="1"/>
          <p:nvPr/>
        </p:nvSpPr>
        <p:spPr>
          <a:xfrm>
            <a:off x="4229100" y="685800"/>
            <a:ext cx="5638801" cy="1089529"/>
          </a:xfrm>
          <a:prstGeom prst="rect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Horsepower ?</a:t>
            </a:r>
            <a:endParaRPr kumimoji="0" lang="en-US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 descr="49AIRMVR">
            <a:extLst>
              <a:ext uri="{FF2B5EF4-FFF2-40B4-BE49-F238E27FC236}">
                <a16:creationId xmlns:a16="http://schemas.microsoft.com/office/drawing/2014/main" id="{B5E61F3E-C7D5-44BC-88FE-B651C0CD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" y="0"/>
            <a:ext cx="1028169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12">
            <a:extLst>
              <a:ext uri="{FF2B5EF4-FFF2-40B4-BE49-F238E27FC236}">
                <a16:creationId xmlns:a16="http://schemas.microsoft.com/office/drawing/2014/main" id="{E273C44A-BA3E-4193-8F37-B2C22A2293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dirty="0">
                <a:solidFill>
                  <a:schemeClr val="tx1"/>
                </a:solidFill>
              </a:rPr>
              <a:t>Instrumentation</a:t>
            </a:r>
          </a:p>
        </p:txBody>
      </p:sp>
      <p:sp>
        <p:nvSpPr>
          <p:cNvPr id="254979" name="Rectangle 13">
            <a:extLst>
              <a:ext uri="{FF2B5EF4-FFF2-40B4-BE49-F238E27FC236}">
                <a16:creationId xmlns:a16="http://schemas.microsoft.com/office/drawing/2014/main" id="{BDE7D648-81AF-44A5-A63C-203036A3C1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3500" y="1447800"/>
            <a:ext cx="8001000" cy="35814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Are the proper instruments present?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Do these instruments appear to be</a:t>
            </a:r>
            <a:br>
              <a:rPr lang="en-US" altLang="en-US" sz="2800" b="0" dirty="0">
                <a:solidFill>
                  <a:schemeClr val="tx1"/>
                </a:solidFill>
              </a:rPr>
            </a:br>
            <a:r>
              <a:rPr lang="en-US" altLang="en-US" sz="2800" b="0" dirty="0">
                <a:solidFill>
                  <a:schemeClr val="tx1"/>
                </a:solidFill>
              </a:rPr>
              <a:t>functioning?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Are the instruments showing the</a:t>
            </a:r>
            <a:br>
              <a:rPr lang="en-US" altLang="en-US" sz="2800" b="0" dirty="0">
                <a:solidFill>
                  <a:schemeClr val="tx1"/>
                </a:solidFill>
              </a:rPr>
            </a:br>
            <a:r>
              <a:rPr lang="en-US" altLang="en-US" sz="2800" b="0" dirty="0">
                <a:solidFill>
                  <a:schemeClr val="tx1"/>
                </a:solidFill>
              </a:rPr>
              <a:t>appropriate units?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 descr="51INSTR">
            <a:extLst>
              <a:ext uri="{FF2B5EF4-FFF2-40B4-BE49-F238E27FC236}">
                <a16:creationId xmlns:a16="http://schemas.microsoft.com/office/drawing/2014/main" id="{29CF2EBF-FAAE-4D4F-A396-ECD15CDC1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2" y="0"/>
            <a:ext cx="102725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075" name="Line 3">
            <a:extLst>
              <a:ext uri="{FF2B5EF4-FFF2-40B4-BE49-F238E27FC236}">
                <a16:creationId xmlns:a16="http://schemas.microsoft.com/office/drawing/2014/main" id="{7D909898-64E3-455A-97B1-B74A56EECC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4000" y="1143000"/>
            <a:ext cx="1524000" cy="10668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headE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076" name="Text Box 4">
            <a:extLst>
              <a:ext uri="{FF2B5EF4-FFF2-40B4-BE49-F238E27FC236}">
                <a16:creationId xmlns:a16="http://schemas.microsoft.com/office/drawing/2014/main" id="{C409C66A-EF4F-4B71-A7FA-07E91300D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5368994"/>
            <a:ext cx="3533275" cy="100642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6600" dirty="0">
                <a:latin typeface="Abadi MT Condensed Extra Bold" pitchFamily="34" charset="0"/>
              </a:rPr>
              <a:t>pH Meter</a:t>
            </a:r>
          </a:p>
        </p:txBody>
      </p:sp>
      <p:sp>
        <p:nvSpPr>
          <p:cNvPr id="259077" name="Line 5">
            <a:extLst>
              <a:ext uri="{FF2B5EF4-FFF2-40B4-BE49-F238E27FC236}">
                <a16:creationId xmlns:a16="http://schemas.microsoft.com/office/drawing/2014/main" id="{EDE032CF-799B-4DBF-B655-CF71B36C60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23737" y="4147988"/>
            <a:ext cx="1524000" cy="1066800"/>
          </a:xfrm>
          <a:prstGeom prst="line">
            <a:avLst/>
          </a:prstGeom>
          <a:noFill/>
          <a:ln w="79375">
            <a:solidFill>
              <a:srgbClr val="C00000"/>
            </a:solidFill>
            <a:round/>
            <a:headE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078" name="Text Box 6">
            <a:extLst>
              <a:ext uri="{FF2B5EF4-FFF2-40B4-BE49-F238E27FC236}">
                <a16:creationId xmlns:a16="http://schemas.microsoft.com/office/drawing/2014/main" id="{9E0713A3-3A50-4709-851A-B25CA1715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2209800"/>
            <a:ext cx="7716151" cy="92333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6000" dirty="0">
                <a:latin typeface="Abadi MT Condensed Extra Bold" pitchFamily="34" charset="0"/>
              </a:rPr>
              <a:t>Scrubber Pressure Drop</a:t>
            </a: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2" descr="52INSTR">
            <a:extLst>
              <a:ext uri="{FF2B5EF4-FFF2-40B4-BE49-F238E27FC236}">
                <a16:creationId xmlns:a16="http://schemas.microsoft.com/office/drawing/2014/main" id="{9A398E95-6FD2-4029-9ACF-16B5A53D3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2" y="0"/>
            <a:ext cx="10262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9">
            <a:extLst>
              <a:ext uri="{FF2B5EF4-FFF2-40B4-BE49-F238E27FC236}">
                <a16:creationId xmlns:a16="http://schemas.microsoft.com/office/drawing/2014/main" id="{B67D7CA2-E69F-4760-8CEA-22F5CC1FAE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048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dirty="0">
                <a:solidFill>
                  <a:schemeClr val="tx1"/>
                </a:solidFill>
              </a:rPr>
              <a:t>Control Device</a:t>
            </a:r>
          </a:p>
        </p:txBody>
      </p:sp>
      <p:sp>
        <p:nvSpPr>
          <p:cNvPr id="263171" name="Rectangle 10">
            <a:extLst>
              <a:ext uri="{FF2B5EF4-FFF2-40B4-BE49-F238E27FC236}">
                <a16:creationId xmlns:a16="http://schemas.microsoft.com/office/drawing/2014/main" id="{2EA6FF00-D5BC-471A-9DB9-043B54580E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1447800"/>
            <a:ext cx="5943600" cy="1981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Is it On?</a:t>
            </a:r>
          </a:p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Visible Emissions?</a:t>
            </a:r>
          </a:p>
          <a:p>
            <a:endParaRPr lang="en-US" altLang="en-US" sz="4400" dirty="0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 descr="65TAMPA">
            <a:extLst>
              <a:ext uri="{FF2B5EF4-FFF2-40B4-BE49-F238E27FC236}">
                <a16:creationId xmlns:a16="http://schemas.microsoft.com/office/drawing/2014/main" id="{02597AA5-B6C4-492D-881A-C45FEADA9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 descr="54CONTRL">
            <a:extLst>
              <a:ext uri="{FF2B5EF4-FFF2-40B4-BE49-F238E27FC236}">
                <a16:creationId xmlns:a16="http://schemas.microsoft.com/office/drawing/2014/main" id="{3508687F-CB13-4F3B-9A65-F4D163462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" y="-3048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10">
            <a:extLst>
              <a:ext uri="{FF2B5EF4-FFF2-40B4-BE49-F238E27FC236}">
                <a16:creationId xmlns:a16="http://schemas.microsoft.com/office/drawing/2014/main" id="{CB4322D6-D6FB-4023-86DE-8DF82B0CE4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204787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dirty="0">
                <a:solidFill>
                  <a:schemeClr val="tx1"/>
                </a:solidFill>
              </a:rPr>
              <a:t>Subsystem</a:t>
            </a:r>
          </a:p>
        </p:txBody>
      </p:sp>
      <p:sp>
        <p:nvSpPr>
          <p:cNvPr id="271364" name="Rectangle 11">
            <a:extLst>
              <a:ext uri="{FF2B5EF4-FFF2-40B4-BE49-F238E27FC236}">
                <a16:creationId xmlns:a16="http://schemas.microsoft.com/office/drawing/2014/main" id="{C83B7772-B6A6-4931-BFEB-5C49450CCD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0100" y="1362074"/>
            <a:ext cx="7315200" cy="2971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800" b="0" dirty="0">
                <a:solidFill>
                  <a:schemeClr val="tx1"/>
                </a:solidFill>
              </a:rPr>
              <a:t>What is the Ultimate Fate of the Captured Emissions?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2" descr="55SUB">
            <a:extLst>
              <a:ext uri="{FF2B5EF4-FFF2-40B4-BE49-F238E27FC236}">
                <a16:creationId xmlns:a16="http://schemas.microsoft.com/office/drawing/2014/main" id="{5F74B66C-63FA-4F99-8B06-B978FCD57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36" descr="CONTRAIR">
            <a:extLst>
              <a:ext uri="{FF2B5EF4-FFF2-40B4-BE49-F238E27FC236}">
                <a16:creationId xmlns:a16="http://schemas.microsoft.com/office/drawing/2014/main" id="{701FB0A6-7C58-4EAC-AF98-EDA19F2B2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54125"/>
            <a:ext cx="5562600" cy="4613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4579" name="Rectangle 519">
            <a:extLst>
              <a:ext uri="{FF2B5EF4-FFF2-40B4-BE49-F238E27FC236}">
                <a16:creationId xmlns:a16="http://schemas.microsoft.com/office/drawing/2014/main" id="{2FBEA0AF-BDF9-43FF-8677-FB3B44CD8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632" y="408930"/>
            <a:ext cx="7321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000" dirty="0">
                <a:solidFill>
                  <a:srgbClr val="000000"/>
                </a:solidFill>
                <a:latin typeface="Arial" panose="020B0604020202020204" pitchFamily="34" charset="0"/>
              </a:rPr>
              <a:t>Controlled Air Incinerator Components  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24581" name="Rectangle 521">
            <a:extLst>
              <a:ext uri="{FF2B5EF4-FFF2-40B4-BE49-F238E27FC236}">
                <a16:creationId xmlns:a16="http://schemas.microsoft.com/office/drawing/2014/main" id="{C60F2981-5628-4DA5-A6DE-500E212D9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1354138"/>
            <a:ext cx="4730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Stack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82" name="Rectangle 522">
            <a:extLst>
              <a:ext uri="{FF2B5EF4-FFF2-40B4-BE49-F238E27FC236}">
                <a16:creationId xmlns:a16="http://schemas.microsoft.com/office/drawing/2014/main" id="{CA3A1BA8-A175-4982-BB42-B763A9DC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697038"/>
            <a:ext cx="17256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Secondary Chamber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83" name="Rectangle 523">
            <a:extLst>
              <a:ext uri="{FF2B5EF4-FFF2-40B4-BE49-F238E27FC236}">
                <a16:creationId xmlns:a16="http://schemas.microsoft.com/office/drawing/2014/main" id="{10DAFE54-D473-412B-9B7B-A42821B39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2500" y="2141538"/>
            <a:ext cx="958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View Port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84" name="Rectangle 524">
            <a:extLst>
              <a:ext uri="{FF2B5EF4-FFF2-40B4-BE49-F238E27FC236}">
                <a16:creationId xmlns:a16="http://schemas.microsoft.com/office/drawing/2014/main" id="{B871832A-F9D2-4E11-B6D3-AF033F6B3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2624138"/>
            <a:ext cx="17430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Secondary Burner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85" name="Rectangle 525">
            <a:extLst>
              <a:ext uri="{FF2B5EF4-FFF2-40B4-BE49-F238E27FC236}">
                <a16:creationId xmlns:a16="http://schemas.microsoft.com/office/drawing/2014/main" id="{CB80452A-EDA0-4D8C-8648-D47B08D80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5288" y="3436938"/>
            <a:ext cx="958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View Port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24586" name="Group 537">
            <a:extLst>
              <a:ext uri="{FF2B5EF4-FFF2-40B4-BE49-F238E27FC236}">
                <a16:creationId xmlns:a16="http://schemas.microsoft.com/office/drawing/2014/main" id="{BA72F372-1BE3-474C-B826-36690FB36587}"/>
              </a:ext>
            </a:extLst>
          </p:cNvPr>
          <p:cNvGrpSpPr>
            <a:grpSpLocks/>
          </p:cNvGrpSpPr>
          <p:nvPr/>
        </p:nvGrpSpPr>
        <p:grpSpPr bwMode="auto">
          <a:xfrm>
            <a:off x="8096250" y="4038600"/>
            <a:ext cx="1123950" cy="427038"/>
            <a:chOff x="5100" y="2544"/>
            <a:chExt cx="708" cy="269"/>
          </a:xfrm>
        </p:grpSpPr>
        <p:sp>
          <p:nvSpPr>
            <p:cNvPr id="24595" name="Rectangle 526">
              <a:extLst>
                <a:ext uri="{FF2B5EF4-FFF2-40B4-BE49-F238E27FC236}">
                  <a16:creationId xmlns:a16="http://schemas.microsoft.com/office/drawing/2014/main" id="{2C6495F1-247C-4624-869B-A5B0C2C23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0" y="2544"/>
              <a:ext cx="70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Ash Removal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4596" name="Rectangle 527">
              <a:extLst>
                <a:ext uri="{FF2B5EF4-FFF2-40B4-BE49-F238E27FC236}">
                  <a16:creationId xmlns:a16="http://schemas.microsoft.com/office/drawing/2014/main" id="{6BFB0D75-8663-4348-9193-C4D8D5E96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0" y="2679"/>
              <a:ext cx="26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Door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4587" name="Group 538">
            <a:extLst>
              <a:ext uri="{FF2B5EF4-FFF2-40B4-BE49-F238E27FC236}">
                <a16:creationId xmlns:a16="http://schemas.microsoft.com/office/drawing/2014/main" id="{EF283B11-AB2E-40A0-98D5-F84248F231B2}"/>
              </a:ext>
            </a:extLst>
          </p:cNvPr>
          <p:cNvGrpSpPr>
            <a:grpSpLocks/>
          </p:cNvGrpSpPr>
          <p:nvPr/>
        </p:nvGrpSpPr>
        <p:grpSpPr bwMode="auto">
          <a:xfrm>
            <a:off x="7862888" y="5364163"/>
            <a:ext cx="769937" cy="427037"/>
            <a:chOff x="4953" y="3334"/>
            <a:chExt cx="485" cy="269"/>
          </a:xfrm>
        </p:grpSpPr>
        <p:sp>
          <p:nvSpPr>
            <p:cNvPr id="24593" name="Rectangle 528">
              <a:extLst>
                <a:ext uri="{FF2B5EF4-FFF2-40B4-BE49-F238E27FC236}">
                  <a16:creationId xmlns:a16="http://schemas.microsoft.com/office/drawing/2014/main" id="{1F1B304F-223E-4640-BF9C-FF39C7A1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" y="3334"/>
              <a:ext cx="44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Primary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4594" name="Rectangle 529">
              <a:extLst>
                <a:ext uri="{FF2B5EF4-FFF2-40B4-BE49-F238E27FC236}">
                  <a16:creationId xmlns:a16="http://schemas.microsoft.com/office/drawing/2014/main" id="{030DE8AE-3C72-4AB1-893A-8ABF0BA9F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" y="3469"/>
              <a:ext cx="4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24588" name="Rectangle 530">
            <a:extLst>
              <a:ext uri="{FF2B5EF4-FFF2-40B4-BE49-F238E27FC236}">
                <a16:creationId xmlns:a16="http://schemas.microsoft.com/office/drawing/2014/main" id="{E9D7623C-F3EC-4B37-9C8F-BF9A48CC1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384800"/>
            <a:ext cx="12954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Primary Burner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89" name="Rectangle 531">
            <a:extLst>
              <a:ext uri="{FF2B5EF4-FFF2-40B4-BE49-F238E27FC236}">
                <a16:creationId xmlns:a16="http://schemas.microsoft.com/office/drawing/2014/main" id="{44C612F5-C805-4395-BB46-68BAE9B3C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5943600"/>
            <a:ext cx="33162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Primary Combustion Air Burner Blower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90" name="Rectangle 532">
            <a:extLst>
              <a:ext uri="{FF2B5EF4-FFF2-40B4-BE49-F238E27FC236}">
                <a16:creationId xmlns:a16="http://schemas.microsoft.com/office/drawing/2014/main" id="{2C9943F4-6FE0-4B76-9B2A-10ABF23F8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3" y="3556000"/>
            <a:ext cx="2295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Mechanical Charge System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91" name="Rectangle 533">
            <a:extLst>
              <a:ext uri="{FF2B5EF4-FFF2-40B4-BE49-F238E27FC236}">
                <a16:creationId xmlns:a16="http://schemas.microsoft.com/office/drawing/2014/main" id="{14BC9D90-50B8-441E-8EF0-D51226B32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3070225"/>
            <a:ext cx="32353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Secondary Combustion Air Blower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4592" name="Rectangle 534">
            <a:extLst>
              <a:ext uri="{FF2B5EF4-FFF2-40B4-BE49-F238E27FC236}">
                <a16:creationId xmlns:a16="http://schemas.microsoft.com/office/drawing/2014/main" id="{AE42D466-457F-4327-B0D9-FD84C8EFE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1963738"/>
            <a:ext cx="13287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Control Panel</a:t>
            </a:r>
            <a:endParaRPr lang="en-US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>
            <a:extLst>
              <a:ext uri="{FF2B5EF4-FFF2-40B4-BE49-F238E27FC236}">
                <a16:creationId xmlns:a16="http://schemas.microsoft.com/office/drawing/2014/main" id="{68AFA258-A352-433E-B489-234B19574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304800"/>
            <a:ext cx="8839200" cy="1143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6000" dirty="0">
                <a:solidFill>
                  <a:schemeClr val="tx1"/>
                </a:solidFill>
              </a:rPr>
              <a:t>What about Violations?</a:t>
            </a:r>
          </a:p>
        </p:txBody>
      </p:sp>
      <p:sp>
        <p:nvSpPr>
          <p:cNvPr id="277508" name="Rectangle 5">
            <a:extLst>
              <a:ext uri="{FF2B5EF4-FFF2-40B4-BE49-F238E27FC236}">
                <a16:creationId xmlns:a16="http://schemas.microsoft.com/office/drawing/2014/main" id="{3EF80148-44DE-48C9-9D72-9C189C1E0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1485900"/>
            <a:ext cx="7315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Notice To Comply (NTC)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Minor Deficiency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Non-Emissions Related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Non-Recurring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3" name="Picture 2057">
            <a:extLst>
              <a:ext uri="{FF2B5EF4-FFF2-40B4-BE49-F238E27FC236}">
                <a16:creationId xmlns:a16="http://schemas.microsoft.com/office/drawing/2014/main" id="{EE450E1A-522D-4CA7-B274-FF62060ABCF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75" y="2900363"/>
            <a:ext cx="2473325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1604" name="Freeform 2058">
            <a:extLst>
              <a:ext uri="{FF2B5EF4-FFF2-40B4-BE49-F238E27FC236}">
                <a16:creationId xmlns:a16="http://schemas.microsoft.com/office/drawing/2014/main" id="{8CFF25D1-82DF-4DFD-82ED-2366CE70477F}"/>
              </a:ext>
            </a:extLst>
          </p:cNvPr>
          <p:cNvSpPr>
            <a:spLocks/>
          </p:cNvSpPr>
          <p:nvPr/>
        </p:nvSpPr>
        <p:spPr bwMode="auto">
          <a:xfrm>
            <a:off x="8816975" y="3848100"/>
            <a:ext cx="246063" cy="219075"/>
          </a:xfrm>
          <a:custGeom>
            <a:avLst/>
            <a:gdLst>
              <a:gd name="T0" fmla="*/ 2147483646 w 155"/>
              <a:gd name="T1" fmla="*/ 2147483646 h 138"/>
              <a:gd name="T2" fmla="*/ 2147483646 w 155"/>
              <a:gd name="T3" fmla="*/ 2147483646 h 138"/>
              <a:gd name="T4" fmla="*/ 2147483646 w 155"/>
              <a:gd name="T5" fmla="*/ 2147483646 h 138"/>
              <a:gd name="T6" fmla="*/ 2147483646 w 155"/>
              <a:gd name="T7" fmla="*/ 2147483646 h 138"/>
              <a:gd name="T8" fmla="*/ 2147483646 w 155"/>
              <a:gd name="T9" fmla="*/ 2147483646 h 138"/>
              <a:gd name="T10" fmla="*/ 2147483646 w 155"/>
              <a:gd name="T11" fmla="*/ 2147483646 h 138"/>
              <a:gd name="T12" fmla="*/ 2147483646 w 155"/>
              <a:gd name="T13" fmla="*/ 2147483646 h 138"/>
              <a:gd name="T14" fmla="*/ 2147483646 w 155"/>
              <a:gd name="T15" fmla="*/ 2147483646 h 138"/>
              <a:gd name="T16" fmla="*/ 2147483646 w 155"/>
              <a:gd name="T17" fmla="*/ 2147483646 h 138"/>
              <a:gd name="T18" fmla="*/ 2147483646 w 155"/>
              <a:gd name="T19" fmla="*/ 2147483646 h 138"/>
              <a:gd name="T20" fmla="*/ 2147483646 w 155"/>
              <a:gd name="T21" fmla="*/ 2147483646 h 138"/>
              <a:gd name="T22" fmla="*/ 2147483646 w 155"/>
              <a:gd name="T23" fmla="*/ 2147483646 h 138"/>
              <a:gd name="T24" fmla="*/ 2147483646 w 155"/>
              <a:gd name="T25" fmla="*/ 2147483646 h 138"/>
              <a:gd name="T26" fmla="*/ 2147483646 w 155"/>
              <a:gd name="T27" fmla="*/ 2147483646 h 138"/>
              <a:gd name="T28" fmla="*/ 2147483646 w 155"/>
              <a:gd name="T29" fmla="*/ 2147483646 h 138"/>
              <a:gd name="T30" fmla="*/ 2147483646 w 155"/>
              <a:gd name="T31" fmla="*/ 2147483646 h 138"/>
              <a:gd name="T32" fmla="*/ 2147483646 w 155"/>
              <a:gd name="T33" fmla="*/ 2147483646 h 138"/>
              <a:gd name="T34" fmla="*/ 2147483646 w 155"/>
              <a:gd name="T35" fmla="*/ 2147483646 h 138"/>
              <a:gd name="T36" fmla="*/ 2147483646 w 155"/>
              <a:gd name="T37" fmla="*/ 2147483646 h 138"/>
              <a:gd name="T38" fmla="*/ 2147483646 w 155"/>
              <a:gd name="T39" fmla="*/ 2147483646 h 138"/>
              <a:gd name="T40" fmla="*/ 2147483646 w 155"/>
              <a:gd name="T41" fmla="*/ 2147483646 h 138"/>
              <a:gd name="T42" fmla="*/ 2147483646 w 155"/>
              <a:gd name="T43" fmla="*/ 2147483646 h 138"/>
              <a:gd name="T44" fmla="*/ 2147483646 w 155"/>
              <a:gd name="T45" fmla="*/ 2147483646 h 138"/>
              <a:gd name="T46" fmla="*/ 0 w 155"/>
              <a:gd name="T47" fmla="*/ 0 h 138"/>
              <a:gd name="T48" fmla="*/ 2147483646 w 155"/>
              <a:gd name="T49" fmla="*/ 2147483646 h 138"/>
              <a:gd name="T50" fmla="*/ 2147483646 w 155"/>
              <a:gd name="T51" fmla="*/ 2147483646 h 138"/>
              <a:gd name="T52" fmla="*/ 2147483646 w 155"/>
              <a:gd name="T53" fmla="*/ 2147483646 h 138"/>
              <a:gd name="T54" fmla="*/ 2147483646 w 155"/>
              <a:gd name="T55" fmla="*/ 2147483646 h 138"/>
              <a:gd name="T56" fmla="*/ 2147483646 w 155"/>
              <a:gd name="T57" fmla="*/ 2147483646 h 138"/>
              <a:gd name="T58" fmla="*/ 2147483646 w 155"/>
              <a:gd name="T59" fmla="*/ 2147483646 h 138"/>
              <a:gd name="T60" fmla="*/ 2147483646 w 155"/>
              <a:gd name="T61" fmla="*/ 2147483646 h 138"/>
              <a:gd name="T62" fmla="*/ 2147483646 w 155"/>
              <a:gd name="T63" fmla="*/ 2147483646 h 13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5" h="138">
                <a:moveTo>
                  <a:pt x="45" y="23"/>
                </a:moveTo>
                <a:lnTo>
                  <a:pt x="53" y="27"/>
                </a:lnTo>
                <a:lnTo>
                  <a:pt x="59" y="32"/>
                </a:lnTo>
                <a:lnTo>
                  <a:pt x="66" y="35"/>
                </a:lnTo>
                <a:lnTo>
                  <a:pt x="72" y="40"/>
                </a:lnTo>
                <a:lnTo>
                  <a:pt x="80" y="49"/>
                </a:lnTo>
                <a:lnTo>
                  <a:pt x="87" y="57"/>
                </a:lnTo>
                <a:lnTo>
                  <a:pt x="95" y="64"/>
                </a:lnTo>
                <a:lnTo>
                  <a:pt x="102" y="72"/>
                </a:lnTo>
                <a:lnTo>
                  <a:pt x="110" y="81"/>
                </a:lnTo>
                <a:lnTo>
                  <a:pt x="117" y="90"/>
                </a:lnTo>
                <a:lnTo>
                  <a:pt x="125" y="101"/>
                </a:lnTo>
                <a:lnTo>
                  <a:pt x="133" y="110"/>
                </a:lnTo>
                <a:lnTo>
                  <a:pt x="140" y="119"/>
                </a:lnTo>
                <a:lnTo>
                  <a:pt x="148" y="129"/>
                </a:lnTo>
                <a:lnTo>
                  <a:pt x="155" y="138"/>
                </a:lnTo>
                <a:lnTo>
                  <a:pt x="149" y="132"/>
                </a:lnTo>
                <a:lnTo>
                  <a:pt x="142" y="127"/>
                </a:lnTo>
                <a:lnTo>
                  <a:pt x="134" y="121"/>
                </a:lnTo>
                <a:lnTo>
                  <a:pt x="128" y="115"/>
                </a:lnTo>
                <a:lnTo>
                  <a:pt x="120" y="107"/>
                </a:lnTo>
                <a:lnTo>
                  <a:pt x="114" y="100"/>
                </a:lnTo>
                <a:lnTo>
                  <a:pt x="107" y="92"/>
                </a:lnTo>
                <a:lnTo>
                  <a:pt x="101" y="86"/>
                </a:lnTo>
                <a:lnTo>
                  <a:pt x="93" y="78"/>
                </a:lnTo>
                <a:lnTo>
                  <a:pt x="86" y="72"/>
                </a:lnTo>
                <a:lnTo>
                  <a:pt x="80" y="66"/>
                </a:lnTo>
                <a:lnTo>
                  <a:pt x="72" y="60"/>
                </a:lnTo>
                <a:lnTo>
                  <a:pt x="80" y="67"/>
                </a:lnTo>
                <a:lnTo>
                  <a:pt x="87" y="75"/>
                </a:lnTo>
                <a:lnTo>
                  <a:pt x="95" y="84"/>
                </a:lnTo>
                <a:lnTo>
                  <a:pt x="102" y="92"/>
                </a:lnTo>
                <a:lnTo>
                  <a:pt x="110" y="101"/>
                </a:lnTo>
                <a:lnTo>
                  <a:pt x="104" y="95"/>
                </a:lnTo>
                <a:lnTo>
                  <a:pt x="96" y="92"/>
                </a:lnTo>
                <a:lnTo>
                  <a:pt x="90" y="87"/>
                </a:lnTo>
                <a:lnTo>
                  <a:pt x="84" y="83"/>
                </a:lnTo>
                <a:lnTo>
                  <a:pt x="77" y="75"/>
                </a:lnTo>
                <a:lnTo>
                  <a:pt x="68" y="66"/>
                </a:lnTo>
                <a:lnTo>
                  <a:pt x="60" y="58"/>
                </a:lnTo>
                <a:lnTo>
                  <a:pt x="53" y="50"/>
                </a:lnTo>
                <a:lnTo>
                  <a:pt x="45" y="41"/>
                </a:lnTo>
                <a:lnTo>
                  <a:pt x="38" y="35"/>
                </a:lnTo>
                <a:lnTo>
                  <a:pt x="30" y="27"/>
                </a:lnTo>
                <a:lnTo>
                  <a:pt x="22" y="21"/>
                </a:lnTo>
                <a:lnTo>
                  <a:pt x="15" y="14"/>
                </a:lnTo>
                <a:lnTo>
                  <a:pt x="7" y="6"/>
                </a:lnTo>
                <a:lnTo>
                  <a:pt x="0" y="0"/>
                </a:lnTo>
                <a:lnTo>
                  <a:pt x="7" y="3"/>
                </a:lnTo>
                <a:lnTo>
                  <a:pt x="13" y="6"/>
                </a:lnTo>
                <a:lnTo>
                  <a:pt x="21" y="11"/>
                </a:lnTo>
                <a:lnTo>
                  <a:pt x="27" y="14"/>
                </a:lnTo>
                <a:lnTo>
                  <a:pt x="35" y="20"/>
                </a:lnTo>
                <a:lnTo>
                  <a:pt x="42" y="24"/>
                </a:lnTo>
                <a:lnTo>
                  <a:pt x="48" y="31"/>
                </a:lnTo>
                <a:lnTo>
                  <a:pt x="56" y="37"/>
                </a:lnTo>
                <a:lnTo>
                  <a:pt x="62" y="43"/>
                </a:lnTo>
                <a:lnTo>
                  <a:pt x="69" y="50"/>
                </a:lnTo>
                <a:lnTo>
                  <a:pt x="77" y="57"/>
                </a:lnTo>
                <a:lnTo>
                  <a:pt x="83" y="63"/>
                </a:lnTo>
                <a:lnTo>
                  <a:pt x="75" y="55"/>
                </a:lnTo>
                <a:lnTo>
                  <a:pt x="68" y="47"/>
                </a:lnTo>
                <a:lnTo>
                  <a:pt x="60" y="38"/>
                </a:lnTo>
                <a:lnTo>
                  <a:pt x="53" y="31"/>
                </a:lnTo>
                <a:lnTo>
                  <a:pt x="45" y="2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05" name="Freeform 2059">
            <a:extLst>
              <a:ext uri="{FF2B5EF4-FFF2-40B4-BE49-F238E27FC236}">
                <a16:creationId xmlns:a16="http://schemas.microsoft.com/office/drawing/2014/main" id="{C7A66B37-4710-4422-8C5E-492860EBA938}"/>
              </a:ext>
            </a:extLst>
          </p:cNvPr>
          <p:cNvSpPr>
            <a:spLocks/>
          </p:cNvSpPr>
          <p:nvPr/>
        </p:nvSpPr>
        <p:spPr bwMode="auto">
          <a:xfrm>
            <a:off x="8950325" y="3794125"/>
            <a:ext cx="112713" cy="273050"/>
          </a:xfrm>
          <a:custGeom>
            <a:avLst/>
            <a:gdLst>
              <a:gd name="T0" fmla="*/ 2147483646 w 71"/>
              <a:gd name="T1" fmla="*/ 2147483646 h 172"/>
              <a:gd name="T2" fmla="*/ 2147483646 w 71"/>
              <a:gd name="T3" fmla="*/ 2147483646 h 172"/>
              <a:gd name="T4" fmla="*/ 2147483646 w 71"/>
              <a:gd name="T5" fmla="*/ 2147483646 h 172"/>
              <a:gd name="T6" fmla="*/ 2147483646 w 71"/>
              <a:gd name="T7" fmla="*/ 2147483646 h 172"/>
              <a:gd name="T8" fmla="*/ 2147483646 w 71"/>
              <a:gd name="T9" fmla="*/ 2147483646 h 172"/>
              <a:gd name="T10" fmla="*/ 2147483646 w 71"/>
              <a:gd name="T11" fmla="*/ 2147483646 h 172"/>
              <a:gd name="T12" fmla="*/ 2147483646 w 71"/>
              <a:gd name="T13" fmla="*/ 2147483646 h 172"/>
              <a:gd name="T14" fmla="*/ 2147483646 w 71"/>
              <a:gd name="T15" fmla="*/ 2147483646 h 172"/>
              <a:gd name="T16" fmla="*/ 2147483646 w 71"/>
              <a:gd name="T17" fmla="*/ 2147483646 h 172"/>
              <a:gd name="T18" fmla="*/ 2147483646 w 71"/>
              <a:gd name="T19" fmla="*/ 2147483646 h 172"/>
              <a:gd name="T20" fmla="*/ 2147483646 w 71"/>
              <a:gd name="T21" fmla="*/ 2147483646 h 172"/>
              <a:gd name="T22" fmla="*/ 2147483646 w 71"/>
              <a:gd name="T23" fmla="*/ 2147483646 h 172"/>
              <a:gd name="T24" fmla="*/ 2147483646 w 71"/>
              <a:gd name="T25" fmla="*/ 2147483646 h 172"/>
              <a:gd name="T26" fmla="*/ 2147483646 w 71"/>
              <a:gd name="T27" fmla="*/ 2147483646 h 172"/>
              <a:gd name="T28" fmla="*/ 2147483646 w 71"/>
              <a:gd name="T29" fmla="*/ 2147483646 h 172"/>
              <a:gd name="T30" fmla="*/ 2147483646 w 71"/>
              <a:gd name="T31" fmla="*/ 2147483646 h 172"/>
              <a:gd name="T32" fmla="*/ 2147483646 w 71"/>
              <a:gd name="T33" fmla="*/ 2147483646 h 172"/>
              <a:gd name="T34" fmla="*/ 2147483646 w 71"/>
              <a:gd name="T35" fmla="*/ 2147483646 h 172"/>
              <a:gd name="T36" fmla="*/ 2147483646 w 71"/>
              <a:gd name="T37" fmla="*/ 2147483646 h 172"/>
              <a:gd name="T38" fmla="*/ 2147483646 w 71"/>
              <a:gd name="T39" fmla="*/ 2147483646 h 172"/>
              <a:gd name="T40" fmla="*/ 2147483646 w 71"/>
              <a:gd name="T41" fmla="*/ 2147483646 h 172"/>
              <a:gd name="T42" fmla="*/ 2147483646 w 71"/>
              <a:gd name="T43" fmla="*/ 2147483646 h 172"/>
              <a:gd name="T44" fmla="*/ 2147483646 w 71"/>
              <a:gd name="T45" fmla="*/ 2147483646 h 172"/>
              <a:gd name="T46" fmla="*/ 0 w 71"/>
              <a:gd name="T47" fmla="*/ 2147483646 h 172"/>
              <a:gd name="T48" fmla="*/ 0 w 71"/>
              <a:gd name="T49" fmla="*/ 0 h 172"/>
              <a:gd name="T50" fmla="*/ 2147483646 w 71"/>
              <a:gd name="T51" fmla="*/ 2147483646 h 172"/>
              <a:gd name="T52" fmla="*/ 2147483646 w 71"/>
              <a:gd name="T53" fmla="*/ 2147483646 h 172"/>
              <a:gd name="T54" fmla="*/ 2147483646 w 71"/>
              <a:gd name="T55" fmla="*/ 2147483646 h 172"/>
              <a:gd name="T56" fmla="*/ 2147483646 w 71"/>
              <a:gd name="T57" fmla="*/ 2147483646 h 172"/>
              <a:gd name="T58" fmla="*/ 2147483646 w 71"/>
              <a:gd name="T59" fmla="*/ 2147483646 h 172"/>
              <a:gd name="T60" fmla="*/ 2147483646 w 71"/>
              <a:gd name="T61" fmla="*/ 2147483646 h 172"/>
              <a:gd name="T62" fmla="*/ 2147483646 w 71"/>
              <a:gd name="T63" fmla="*/ 2147483646 h 172"/>
              <a:gd name="T64" fmla="*/ 2147483646 w 71"/>
              <a:gd name="T65" fmla="*/ 2147483646 h 172"/>
              <a:gd name="T66" fmla="*/ 2147483646 w 71"/>
              <a:gd name="T67" fmla="*/ 2147483646 h 172"/>
              <a:gd name="T68" fmla="*/ 2147483646 w 71"/>
              <a:gd name="T69" fmla="*/ 2147483646 h 172"/>
              <a:gd name="T70" fmla="*/ 2147483646 w 71"/>
              <a:gd name="T71" fmla="*/ 2147483646 h 172"/>
              <a:gd name="T72" fmla="*/ 2147483646 w 71"/>
              <a:gd name="T73" fmla="*/ 2147483646 h 172"/>
              <a:gd name="T74" fmla="*/ 2147483646 w 71"/>
              <a:gd name="T75" fmla="*/ 2147483646 h 172"/>
              <a:gd name="T76" fmla="*/ 2147483646 w 71"/>
              <a:gd name="T77" fmla="*/ 2147483646 h 172"/>
              <a:gd name="T78" fmla="*/ 2147483646 w 71"/>
              <a:gd name="T79" fmla="*/ 2147483646 h 172"/>
              <a:gd name="T80" fmla="*/ 2147483646 w 71"/>
              <a:gd name="T81" fmla="*/ 2147483646 h 172"/>
              <a:gd name="T82" fmla="*/ 2147483646 w 71"/>
              <a:gd name="T83" fmla="*/ 2147483646 h 172"/>
              <a:gd name="T84" fmla="*/ 2147483646 w 71"/>
              <a:gd name="T85" fmla="*/ 2147483646 h 172"/>
              <a:gd name="T86" fmla="*/ 2147483646 w 71"/>
              <a:gd name="T87" fmla="*/ 2147483646 h 172"/>
              <a:gd name="T88" fmla="*/ 2147483646 w 71"/>
              <a:gd name="T89" fmla="*/ 2147483646 h 172"/>
              <a:gd name="T90" fmla="*/ 2147483646 w 71"/>
              <a:gd name="T91" fmla="*/ 2147483646 h 172"/>
              <a:gd name="T92" fmla="*/ 2147483646 w 71"/>
              <a:gd name="T93" fmla="*/ 2147483646 h 1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1" h="172">
                <a:moveTo>
                  <a:pt x="71" y="55"/>
                </a:moveTo>
                <a:lnTo>
                  <a:pt x="71" y="172"/>
                </a:lnTo>
                <a:lnTo>
                  <a:pt x="68" y="170"/>
                </a:lnTo>
                <a:lnTo>
                  <a:pt x="65" y="167"/>
                </a:lnTo>
                <a:lnTo>
                  <a:pt x="61" y="164"/>
                </a:lnTo>
                <a:lnTo>
                  <a:pt x="58" y="161"/>
                </a:lnTo>
                <a:lnTo>
                  <a:pt x="55" y="158"/>
                </a:lnTo>
                <a:lnTo>
                  <a:pt x="50" y="155"/>
                </a:lnTo>
                <a:lnTo>
                  <a:pt x="47" y="152"/>
                </a:lnTo>
                <a:lnTo>
                  <a:pt x="44" y="149"/>
                </a:lnTo>
                <a:lnTo>
                  <a:pt x="40" y="135"/>
                </a:lnTo>
                <a:lnTo>
                  <a:pt x="36" y="123"/>
                </a:lnTo>
                <a:lnTo>
                  <a:pt x="33" y="109"/>
                </a:lnTo>
                <a:lnTo>
                  <a:pt x="30" y="95"/>
                </a:lnTo>
                <a:lnTo>
                  <a:pt x="26" y="81"/>
                </a:lnTo>
                <a:lnTo>
                  <a:pt x="26" y="135"/>
                </a:lnTo>
                <a:lnTo>
                  <a:pt x="23" y="132"/>
                </a:lnTo>
                <a:lnTo>
                  <a:pt x="20" y="130"/>
                </a:lnTo>
                <a:lnTo>
                  <a:pt x="17" y="127"/>
                </a:lnTo>
                <a:lnTo>
                  <a:pt x="12" y="126"/>
                </a:lnTo>
                <a:lnTo>
                  <a:pt x="9" y="123"/>
                </a:lnTo>
                <a:lnTo>
                  <a:pt x="6" y="121"/>
                </a:lnTo>
                <a:lnTo>
                  <a:pt x="3" y="118"/>
                </a:lnTo>
                <a:lnTo>
                  <a:pt x="0" y="117"/>
                </a:lnTo>
                <a:lnTo>
                  <a:pt x="0" y="0"/>
                </a:lnTo>
                <a:lnTo>
                  <a:pt x="3" y="2"/>
                </a:lnTo>
                <a:lnTo>
                  <a:pt x="6" y="5"/>
                </a:lnTo>
                <a:lnTo>
                  <a:pt x="9" y="6"/>
                </a:lnTo>
                <a:lnTo>
                  <a:pt x="12" y="9"/>
                </a:lnTo>
                <a:lnTo>
                  <a:pt x="17" y="11"/>
                </a:lnTo>
                <a:lnTo>
                  <a:pt x="20" y="12"/>
                </a:lnTo>
                <a:lnTo>
                  <a:pt x="23" y="15"/>
                </a:lnTo>
                <a:lnTo>
                  <a:pt x="26" y="18"/>
                </a:lnTo>
                <a:lnTo>
                  <a:pt x="30" y="31"/>
                </a:lnTo>
                <a:lnTo>
                  <a:pt x="33" y="45"/>
                </a:lnTo>
                <a:lnTo>
                  <a:pt x="38" y="58"/>
                </a:lnTo>
                <a:lnTo>
                  <a:pt x="41" y="72"/>
                </a:lnTo>
                <a:lnTo>
                  <a:pt x="44" y="86"/>
                </a:lnTo>
                <a:lnTo>
                  <a:pt x="44" y="32"/>
                </a:lnTo>
                <a:lnTo>
                  <a:pt x="49" y="35"/>
                </a:lnTo>
                <a:lnTo>
                  <a:pt x="52" y="38"/>
                </a:lnTo>
                <a:lnTo>
                  <a:pt x="55" y="42"/>
                </a:lnTo>
                <a:lnTo>
                  <a:pt x="58" y="43"/>
                </a:lnTo>
                <a:lnTo>
                  <a:pt x="62" y="46"/>
                </a:lnTo>
                <a:lnTo>
                  <a:pt x="65" y="49"/>
                </a:lnTo>
                <a:lnTo>
                  <a:pt x="68" y="52"/>
                </a:lnTo>
                <a:lnTo>
                  <a:pt x="71" y="5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06" name="Freeform 2060">
            <a:extLst>
              <a:ext uri="{FF2B5EF4-FFF2-40B4-BE49-F238E27FC236}">
                <a16:creationId xmlns:a16="http://schemas.microsoft.com/office/drawing/2014/main" id="{D912A977-D672-44E5-B1DB-08B931BA19BC}"/>
              </a:ext>
            </a:extLst>
          </p:cNvPr>
          <p:cNvSpPr>
            <a:spLocks noEditPoints="1"/>
          </p:cNvSpPr>
          <p:nvPr/>
        </p:nvSpPr>
        <p:spPr bwMode="auto">
          <a:xfrm>
            <a:off x="8689975" y="3798888"/>
            <a:ext cx="207963" cy="144462"/>
          </a:xfrm>
          <a:custGeom>
            <a:avLst/>
            <a:gdLst>
              <a:gd name="T0" fmla="*/ 2147483646 w 131"/>
              <a:gd name="T1" fmla="*/ 2147483646 h 91"/>
              <a:gd name="T2" fmla="*/ 2147483646 w 131"/>
              <a:gd name="T3" fmla="*/ 2147483646 h 91"/>
              <a:gd name="T4" fmla="*/ 2147483646 w 131"/>
              <a:gd name="T5" fmla="*/ 2147483646 h 91"/>
              <a:gd name="T6" fmla="*/ 2147483646 w 131"/>
              <a:gd name="T7" fmla="*/ 2147483646 h 91"/>
              <a:gd name="T8" fmla="*/ 2147483646 w 131"/>
              <a:gd name="T9" fmla="*/ 2147483646 h 91"/>
              <a:gd name="T10" fmla="*/ 2147483646 w 131"/>
              <a:gd name="T11" fmla="*/ 2147483646 h 91"/>
              <a:gd name="T12" fmla="*/ 2147483646 w 131"/>
              <a:gd name="T13" fmla="*/ 2147483646 h 91"/>
              <a:gd name="T14" fmla="*/ 2147483646 w 131"/>
              <a:gd name="T15" fmla="*/ 2147483646 h 91"/>
              <a:gd name="T16" fmla="*/ 2147483646 w 131"/>
              <a:gd name="T17" fmla="*/ 2147483646 h 91"/>
              <a:gd name="T18" fmla="*/ 2147483646 w 131"/>
              <a:gd name="T19" fmla="*/ 2147483646 h 91"/>
              <a:gd name="T20" fmla="*/ 2147483646 w 131"/>
              <a:gd name="T21" fmla="*/ 2147483646 h 91"/>
              <a:gd name="T22" fmla="*/ 2147483646 w 131"/>
              <a:gd name="T23" fmla="*/ 2147483646 h 91"/>
              <a:gd name="T24" fmla="*/ 2147483646 w 131"/>
              <a:gd name="T25" fmla="*/ 2147483646 h 91"/>
              <a:gd name="T26" fmla="*/ 2147483646 w 131"/>
              <a:gd name="T27" fmla="*/ 2147483646 h 91"/>
              <a:gd name="T28" fmla="*/ 2147483646 w 131"/>
              <a:gd name="T29" fmla="*/ 2147483646 h 91"/>
              <a:gd name="T30" fmla="*/ 2147483646 w 131"/>
              <a:gd name="T31" fmla="*/ 2147483646 h 91"/>
              <a:gd name="T32" fmla="*/ 2147483646 w 131"/>
              <a:gd name="T33" fmla="*/ 2147483646 h 91"/>
              <a:gd name="T34" fmla="*/ 2147483646 w 131"/>
              <a:gd name="T35" fmla="*/ 2147483646 h 91"/>
              <a:gd name="T36" fmla="*/ 2147483646 w 131"/>
              <a:gd name="T37" fmla="*/ 2147483646 h 91"/>
              <a:gd name="T38" fmla="*/ 2147483646 w 131"/>
              <a:gd name="T39" fmla="*/ 2147483646 h 91"/>
              <a:gd name="T40" fmla="*/ 2147483646 w 131"/>
              <a:gd name="T41" fmla="*/ 2147483646 h 91"/>
              <a:gd name="T42" fmla="*/ 2147483646 w 131"/>
              <a:gd name="T43" fmla="*/ 2147483646 h 91"/>
              <a:gd name="T44" fmla="*/ 2147483646 w 131"/>
              <a:gd name="T45" fmla="*/ 0 h 91"/>
              <a:gd name="T46" fmla="*/ 0 w 131"/>
              <a:gd name="T47" fmla="*/ 2147483646 h 91"/>
              <a:gd name="T48" fmla="*/ 2147483646 w 131"/>
              <a:gd name="T49" fmla="*/ 2147483646 h 91"/>
              <a:gd name="T50" fmla="*/ 2147483646 w 131"/>
              <a:gd name="T51" fmla="*/ 2147483646 h 91"/>
              <a:gd name="T52" fmla="*/ 2147483646 w 131"/>
              <a:gd name="T53" fmla="*/ 2147483646 h 91"/>
              <a:gd name="T54" fmla="*/ 2147483646 w 131"/>
              <a:gd name="T55" fmla="*/ 2147483646 h 91"/>
              <a:gd name="T56" fmla="*/ 2147483646 w 131"/>
              <a:gd name="T57" fmla="*/ 2147483646 h 91"/>
              <a:gd name="T58" fmla="*/ 2147483646 w 131"/>
              <a:gd name="T59" fmla="*/ 2147483646 h 91"/>
              <a:gd name="T60" fmla="*/ 2147483646 w 131"/>
              <a:gd name="T61" fmla="*/ 2147483646 h 91"/>
              <a:gd name="T62" fmla="*/ 2147483646 w 131"/>
              <a:gd name="T63" fmla="*/ 2147483646 h 91"/>
              <a:gd name="T64" fmla="*/ 2147483646 w 131"/>
              <a:gd name="T65" fmla="*/ 2147483646 h 91"/>
              <a:gd name="T66" fmla="*/ 2147483646 w 131"/>
              <a:gd name="T67" fmla="*/ 2147483646 h 91"/>
              <a:gd name="T68" fmla="*/ 2147483646 w 131"/>
              <a:gd name="T69" fmla="*/ 2147483646 h 91"/>
              <a:gd name="T70" fmla="*/ 2147483646 w 131"/>
              <a:gd name="T71" fmla="*/ 2147483646 h 91"/>
              <a:gd name="T72" fmla="*/ 2147483646 w 131"/>
              <a:gd name="T73" fmla="*/ 2147483646 h 91"/>
              <a:gd name="T74" fmla="*/ 2147483646 w 131"/>
              <a:gd name="T75" fmla="*/ 2147483646 h 91"/>
              <a:gd name="T76" fmla="*/ 2147483646 w 131"/>
              <a:gd name="T77" fmla="*/ 2147483646 h 91"/>
              <a:gd name="T78" fmla="*/ 2147483646 w 131"/>
              <a:gd name="T79" fmla="*/ 2147483646 h 91"/>
              <a:gd name="T80" fmla="*/ 2147483646 w 131"/>
              <a:gd name="T81" fmla="*/ 2147483646 h 91"/>
              <a:gd name="T82" fmla="*/ 2147483646 w 131"/>
              <a:gd name="T83" fmla="*/ 2147483646 h 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31" h="91">
                <a:moveTo>
                  <a:pt x="92" y="63"/>
                </a:moveTo>
                <a:lnTo>
                  <a:pt x="95" y="66"/>
                </a:lnTo>
                <a:lnTo>
                  <a:pt x="96" y="68"/>
                </a:lnTo>
                <a:lnTo>
                  <a:pt x="98" y="69"/>
                </a:lnTo>
                <a:lnTo>
                  <a:pt x="95" y="68"/>
                </a:lnTo>
                <a:lnTo>
                  <a:pt x="89" y="65"/>
                </a:lnTo>
                <a:lnTo>
                  <a:pt x="86" y="62"/>
                </a:lnTo>
                <a:lnTo>
                  <a:pt x="80" y="55"/>
                </a:lnTo>
                <a:lnTo>
                  <a:pt x="74" y="49"/>
                </a:lnTo>
                <a:lnTo>
                  <a:pt x="66" y="43"/>
                </a:lnTo>
                <a:lnTo>
                  <a:pt x="60" y="39"/>
                </a:lnTo>
                <a:lnTo>
                  <a:pt x="54" y="32"/>
                </a:lnTo>
                <a:lnTo>
                  <a:pt x="47" y="28"/>
                </a:lnTo>
                <a:lnTo>
                  <a:pt x="41" y="22"/>
                </a:lnTo>
                <a:lnTo>
                  <a:pt x="38" y="20"/>
                </a:lnTo>
                <a:lnTo>
                  <a:pt x="36" y="19"/>
                </a:lnTo>
                <a:lnTo>
                  <a:pt x="35" y="17"/>
                </a:lnTo>
                <a:lnTo>
                  <a:pt x="36" y="17"/>
                </a:lnTo>
                <a:lnTo>
                  <a:pt x="42" y="20"/>
                </a:lnTo>
                <a:lnTo>
                  <a:pt x="45" y="22"/>
                </a:lnTo>
                <a:lnTo>
                  <a:pt x="51" y="26"/>
                </a:lnTo>
                <a:lnTo>
                  <a:pt x="59" y="32"/>
                </a:lnTo>
                <a:lnTo>
                  <a:pt x="66" y="39"/>
                </a:lnTo>
                <a:lnTo>
                  <a:pt x="74" y="46"/>
                </a:lnTo>
                <a:lnTo>
                  <a:pt x="81" y="54"/>
                </a:lnTo>
                <a:lnTo>
                  <a:pt x="89" y="60"/>
                </a:lnTo>
                <a:lnTo>
                  <a:pt x="92" y="63"/>
                </a:lnTo>
                <a:close/>
                <a:moveTo>
                  <a:pt x="90" y="48"/>
                </a:moveTo>
                <a:lnTo>
                  <a:pt x="84" y="43"/>
                </a:lnTo>
                <a:lnTo>
                  <a:pt x="81" y="39"/>
                </a:lnTo>
                <a:lnTo>
                  <a:pt x="77" y="35"/>
                </a:lnTo>
                <a:lnTo>
                  <a:pt x="71" y="31"/>
                </a:lnTo>
                <a:lnTo>
                  <a:pt x="66" y="28"/>
                </a:lnTo>
                <a:lnTo>
                  <a:pt x="62" y="25"/>
                </a:lnTo>
                <a:lnTo>
                  <a:pt x="56" y="22"/>
                </a:lnTo>
                <a:lnTo>
                  <a:pt x="50" y="19"/>
                </a:lnTo>
                <a:lnTo>
                  <a:pt x="42" y="15"/>
                </a:lnTo>
                <a:lnTo>
                  <a:pt x="36" y="12"/>
                </a:lnTo>
                <a:lnTo>
                  <a:pt x="29" y="9"/>
                </a:lnTo>
                <a:lnTo>
                  <a:pt x="23" y="6"/>
                </a:lnTo>
                <a:lnTo>
                  <a:pt x="18" y="5"/>
                </a:lnTo>
                <a:lnTo>
                  <a:pt x="13" y="3"/>
                </a:lnTo>
                <a:lnTo>
                  <a:pt x="6" y="0"/>
                </a:lnTo>
                <a:lnTo>
                  <a:pt x="1" y="0"/>
                </a:lnTo>
                <a:lnTo>
                  <a:pt x="0" y="2"/>
                </a:lnTo>
                <a:lnTo>
                  <a:pt x="1" y="3"/>
                </a:lnTo>
                <a:lnTo>
                  <a:pt x="4" y="6"/>
                </a:lnTo>
                <a:lnTo>
                  <a:pt x="7" y="9"/>
                </a:lnTo>
                <a:lnTo>
                  <a:pt x="10" y="12"/>
                </a:lnTo>
                <a:lnTo>
                  <a:pt x="15" y="15"/>
                </a:lnTo>
                <a:lnTo>
                  <a:pt x="21" y="20"/>
                </a:lnTo>
                <a:lnTo>
                  <a:pt x="29" y="26"/>
                </a:lnTo>
                <a:lnTo>
                  <a:pt x="36" y="32"/>
                </a:lnTo>
                <a:lnTo>
                  <a:pt x="42" y="37"/>
                </a:lnTo>
                <a:lnTo>
                  <a:pt x="47" y="40"/>
                </a:lnTo>
                <a:lnTo>
                  <a:pt x="51" y="45"/>
                </a:lnTo>
                <a:lnTo>
                  <a:pt x="54" y="46"/>
                </a:lnTo>
                <a:lnTo>
                  <a:pt x="62" y="51"/>
                </a:lnTo>
                <a:lnTo>
                  <a:pt x="66" y="54"/>
                </a:lnTo>
                <a:lnTo>
                  <a:pt x="69" y="57"/>
                </a:lnTo>
                <a:lnTo>
                  <a:pt x="77" y="62"/>
                </a:lnTo>
                <a:lnTo>
                  <a:pt x="83" y="66"/>
                </a:lnTo>
                <a:lnTo>
                  <a:pt x="89" y="71"/>
                </a:lnTo>
                <a:lnTo>
                  <a:pt x="90" y="71"/>
                </a:lnTo>
                <a:lnTo>
                  <a:pt x="98" y="74"/>
                </a:lnTo>
                <a:lnTo>
                  <a:pt x="104" y="78"/>
                </a:lnTo>
                <a:lnTo>
                  <a:pt x="112" y="81"/>
                </a:lnTo>
                <a:lnTo>
                  <a:pt x="118" y="85"/>
                </a:lnTo>
                <a:lnTo>
                  <a:pt x="124" y="88"/>
                </a:lnTo>
                <a:lnTo>
                  <a:pt x="125" y="89"/>
                </a:lnTo>
                <a:lnTo>
                  <a:pt x="130" y="91"/>
                </a:lnTo>
                <a:lnTo>
                  <a:pt x="131" y="89"/>
                </a:lnTo>
                <a:lnTo>
                  <a:pt x="131" y="88"/>
                </a:lnTo>
                <a:lnTo>
                  <a:pt x="128" y="83"/>
                </a:lnTo>
                <a:lnTo>
                  <a:pt x="125" y="80"/>
                </a:lnTo>
                <a:lnTo>
                  <a:pt x="121" y="77"/>
                </a:lnTo>
                <a:lnTo>
                  <a:pt x="116" y="72"/>
                </a:lnTo>
                <a:lnTo>
                  <a:pt x="110" y="66"/>
                </a:lnTo>
                <a:lnTo>
                  <a:pt x="104" y="60"/>
                </a:lnTo>
                <a:lnTo>
                  <a:pt x="96" y="54"/>
                </a:lnTo>
                <a:lnTo>
                  <a:pt x="90" y="4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07" name="Freeform 2061">
            <a:extLst>
              <a:ext uri="{FF2B5EF4-FFF2-40B4-BE49-F238E27FC236}">
                <a16:creationId xmlns:a16="http://schemas.microsoft.com/office/drawing/2014/main" id="{798D6390-4C26-4A5D-9454-5E822B3BBE66}"/>
              </a:ext>
            </a:extLst>
          </p:cNvPr>
          <p:cNvSpPr>
            <a:spLocks noEditPoints="1"/>
          </p:cNvSpPr>
          <p:nvPr/>
        </p:nvSpPr>
        <p:spPr bwMode="auto">
          <a:xfrm>
            <a:off x="8799513" y="3725863"/>
            <a:ext cx="120650" cy="214312"/>
          </a:xfrm>
          <a:custGeom>
            <a:avLst/>
            <a:gdLst>
              <a:gd name="T0" fmla="*/ 2147483646 w 76"/>
              <a:gd name="T1" fmla="*/ 2147483646 h 135"/>
              <a:gd name="T2" fmla="*/ 2147483646 w 76"/>
              <a:gd name="T3" fmla="*/ 2147483646 h 135"/>
              <a:gd name="T4" fmla="*/ 2147483646 w 76"/>
              <a:gd name="T5" fmla="*/ 2147483646 h 135"/>
              <a:gd name="T6" fmla="*/ 2147483646 w 76"/>
              <a:gd name="T7" fmla="*/ 2147483646 h 135"/>
              <a:gd name="T8" fmla="*/ 2147483646 w 76"/>
              <a:gd name="T9" fmla="*/ 2147483646 h 135"/>
              <a:gd name="T10" fmla="*/ 2147483646 w 76"/>
              <a:gd name="T11" fmla="*/ 2147483646 h 135"/>
              <a:gd name="T12" fmla="*/ 2147483646 w 76"/>
              <a:gd name="T13" fmla="*/ 2147483646 h 135"/>
              <a:gd name="T14" fmla="*/ 2147483646 w 76"/>
              <a:gd name="T15" fmla="*/ 2147483646 h 135"/>
              <a:gd name="T16" fmla="*/ 2147483646 w 76"/>
              <a:gd name="T17" fmla="*/ 2147483646 h 135"/>
              <a:gd name="T18" fmla="*/ 2147483646 w 76"/>
              <a:gd name="T19" fmla="*/ 2147483646 h 135"/>
              <a:gd name="T20" fmla="*/ 2147483646 w 76"/>
              <a:gd name="T21" fmla="*/ 0 h 135"/>
              <a:gd name="T22" fmla="*/ 2147483646 w 76"/>
              <a:gd name="T23" fmla="*/ 2147483646 h 135"/>
              <a:gd name="T24" fmla="*/ 2147483646 w 76"/>
              <a:gd name="T25" fmla="*/ 2147483646 h 135"/>
              <a:gd name="T26" fmla="*/ 2147483646 w 76"/>
              <a:gd name="T27" fmla="*/ 2147483646 h 135"/>
              <a:gd name="T28" fmla="*/ 2147483646 w 76"/>
              <a:gd name="T29" fmla="*/ 2147483646 h 135"/>
              <a:gd name="T30" fmla="*/ 0 w 76"/>
              <a:gd name="T31" fmla="*/ 2147483646 h 135"/>
              <a:gd name="T32" fmla="*/ 2147483646 w 76"/>
              <a:gd name="T33" fmla="*/ 2147483646 h 135"/>
              <a:gd name="T34" fmla="*/ 2147483646 w 76"/>
              <a:gd name="T35" fmla="*/ 2147483646 h 135"/>
              <a:gd name="T36" fmla="*/ 2147483646 w 76"/>
              <a:gd name="T37" fmla="*/ 2147483646 h 135"/>
              <a:gd name="T38" fmla="*/ 2147483646 w 76"/>
              <a:gd name="T39" fmla="*/ 2147483646 h 135"/>
              <a:gd name="T40" fmla="*/ 2147483646 w 76"/>
              <a:gd name="T41" fmla="*/ 2147483646 h 135"/>
              <a:gd name="T42" fmla="*/ 2147483646 w 76"/>
              <a:gd name="T43" fmla="*/ 2147483646 h 135"/>
              <a:gd name="T44" fmla="*/ 2147483646 w 76"/>
              <a:gd name="T45" fmla="*/ 2147483646 h 135"/>
              <a:gd name="T46" fmla="*/ 2147483646 w 76"/>
              <a:gd name="T47" fmla="*/ 2147483646 h 135"/>
              <a:gd name="T48" fmla="*/ 2147483646 w 76"/>
              <a:gd name="T49" fmla="*/ 2147483646 h 135"/>
              <a:gd name="T50" fmla="*/ 2147483646 w 76"/>
              <a:gd name="T51" fmla="*/ 2147483646 h 135"/>
              <a:gd name="T52" fmla="*/ 2147483646 w 76"/>
              <a:gd name="T53" fmla="*/ 2147483646 h 135"/>
              <a:gd name="T54" fmla="*/ 2147483646 w 76"/>
              <a:gd name="T55" fmla="*/ 2147483646 h 135"/>
              <a:gd name="T56" fmla="*/ 2147483646 w 76"/>
              <a:gd name="T57" fmla="*/ 2147483646 h 135"/>
              <a:gd name="T58" fmla="*/ 2147483646 w 76"/>
              <a:gd name="T59" fmla="*/ 2147483646 h 135"/>
              <a:gd name="T60" fmla="*/ 2147483646 w 76"/>
              <a:gd name="T61" fmla="*/ 2147483646 h 135"/>
              <a:gd name="T62" fmla="*/ 2147483646 w 76"/>
              <a:gd name="T63" fmla="*/ 2147483646 h 135"/>
              <a:gd name="T64" fmla="*/ 2147483646 w 76"/>
              <a:gd name="T65" fmla="*/ 2147483646 h 135"/>
              <a:gd name="T66" fmla="*/ 2147483646 w 76"/>
              <a:gd name="T67" fmla="*/ 2147483646 h 135"/>
              <a:gd name="T68" fmla="*/ 2147483646 w 76"/>
              <a:gd name="T69" fmla="*/ 2147483646 h 135"/>
              <a:gd name="T70" fmla="*/ 2147483646 w 76"/>
              <a:gd name="T71" fmla="*/ 2147483646 h 135"/>
              <a:gd name="T72" fmla="*/ 2147483646 w 76"/>
              <a:gd name="T73" fmla="*/ 2147483646 h 135"/>
              <a:gd name="T74" fmla="*/ 2147483646 w 76"/>
              <a:gd name="T75" fmla="*/ 2147483646 h 135"/>
              <a:gd name="T76" fmla="*/ 2147483646 w 76"/>
              <a:gd name="T77" fmla="*/ 2147483646 h 135"/>
              <a:gd name="T78" fmla="*/ 2147483646 w 76"/>
              <a:gd name="T79" fmla="*/ 2147483646 h 135"/>
              <a:gd name="T80" fmla="*/ 2147483646 w 76"/>
              <a:gd name="T81" fmla="*/ 2147483646 h 135"/>
              <a:gd name="T82" fmla="*/ 2147483646 w 76"/>
              <a:gd name="T83" fmla="*/ 2147483646 h 135"/>
              <a:gd name="T84" fmla="*/ 2147483646 w 76"/>
              <a:gd name="T85" fmla="*/ 2147483646 h 135"/>
              <a:gd name="T86" fmla="*/ 2147483646 w 76"/>
              <a:gd name="T87" fmla="*/ 2147483646 h 13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6" h="135">
                <a:moveTo>
                  <a:pt x="76" y="78"/>
                </a:moveTo>
                <a:lnTo>
                  <a:pt x="76" y="74"/>
                </a:lnTo>
                <a:lnTo>
                  <a:pt x="76" y="71"/>
                </a:lnTo>
                <a:lnTo>
                  <a:pt x="76" y="66"/>
                </a:lnTo>
                <a:lnTo>
                  <a:pt x="76" y="65"/>
                </a:lnTo>
                <a:lnTo>
                  <a:pt x="76" y="61"/>
                </a:lnTo>
                <a:lnTo>
                  <a:pt x="76" y="58"/>
                </a:lnTo>
                <a:lnTo>
                  <a:pt x="76" y="55"/>
                </a:lnTo>
                <a:lnTo>
                  <a:pt x="76" y="54"/>
                </a:lnTo>
                <a:lnTo>
                  <a:pt x="74" y="49"/>
                </a:lnTo>
                <a:lnTo>
                  <a:pt x="73" y="45"/>
                </a:lnTo>
                <a:lnTo>
                  <a:pt x="71" y="40"/>
                </a:lnTo>
                <a:lnTo>
                  <a:pt x="70" y="37"/>
                </a:lnTo>
                <a:lnTo>
                  <a:pt x="67" y="32"/>
                </a:lnTo>
                <a:lnTo>
                  <a:pt x="64" y="28"/>
                </a:lnTo>
                <a:lnTo>
                  <a:pt x="61" y="23"/>
                </a:lnTo>
                <a:lnTo>
                  <a:pt x="56" y="19"/>
                </a:lnTo>
                <a:lnTo>
                  <a:pt x="52" y="15"/>
                </a:lnTo>
                <a:lnTo>
                  <a:pt x="50" y="14"/>
                </a:lnTo>
                <a:lnTo>
                  <a:pt x="49" y="12"/>
                </a:lnTo>
                <a:lnTo>
                  <a:pt x="46" y="11"/>
                </a:lnTo>
                <a:lnTo>
                  <a:pt x="44" y="9"/>
                </a:lnTo>
                <a:lnTo>
                  <a:pt x="41" y="8"/>
                </a:lnTo>
                <a:lnTo>
                  <a:pt x="38" y="6"/>
                </a:lnTo>
                <a:lnTo>
                  <a:pt x="36" y="5"/>
                </a:lnTo>
                <a:lnTo>
                  <a:pt x="33" y="5"/>
                </a:lnTo>
                <a:lnTo>
                  <a:pt x="30" y="3"/>
                </a:lnTo>
                <a:lnTo>
                  <a:pt x="29" y="2"/>
                </a:lnTo>
                <a:lnTo>
                  <a:pt x="26" y="2"/>
                </a:lnTo>
                <a:lnTo>
                  <a:pt x="24" y="2"/>
                </a:lnTo>
                <a:lnTo>
                  <a:pt x="20" y="0"/>
                </a:lnTo>
                <a:lnTo>
                  <a:pt x="17" y="0"/>
                </a:lnTo>
                <a:lnTo>
                  <a:pt x="12" y="0"/>
                </a:lnTo>
                <a:lnTo>
                  <a:pt x="9" y="2"/>
                </a:lnTo>
                <a:lnTo>
                  <a:pt x="8" y="3"/>
                </a:lnTo>
                <a:lnTo>
                  <a:pt x="5" y="5"/>
                </a:lnTo>
                <a:lnTo>
                  <a:pt x="3" y="8"/>
                </a:lnTo>
                <a:lnTo>
                  <a:pt x="2" y="11"/>
                </a:lnTo>
                <a:lnTo>
                  <a:pt x="2" y="14"/>
                </a:lnTo>
                <a:lnTo>
                  <a:pt x="2" y="15"/>
                </a:lnTo>
                <a:lnTo>
                  <a:pt x="2" y="19"/>
                </a:lnTo>
                <a:lnTo>
                  <a:pt x="2" y="20"/>
                </a:lnTo>
                <a:lnTo>
                  <a:pt x="2" y="23"/>
                </a:lnTo>
                <a:lnTo>
                  <a:pt x="2" y="26"/>
                </a:lnTo>
                <a:lnTo>
                  <a:pt x="2" y="31"/>
                </a:lnTo>
                <a:lnTo>
                  <a:pt x="0" y="34"/>
                </a:lnTo>
                <a:lnTo>
                  <a:pt x="0" y="38"/>
                </a:lnTo>
                <a:lnTo>
                  <a:pt x="0" y="58"/>
                </a:lnTo>
                <a:lnTo>
                  <a:pt x="0" y="63"/>
                </a:lnTo>
                <a:lnTo>
                  <a:pt x="2" y="66"/>
                </a:lnTo>
                <a:lnTo>
                  <a:pt x="2" y="71"/>
                </a:lnTo>
                <a:lnTo>
                  <a:pt x="2" y="74"/>
                </a:lnTo>
                <a:lnTo>
                  <a:pt x="2" y="77"/>
                </a:lnTo>
                <a:lnTo>
                  <a:pt x="2" y="80"/>
                </a:lnTo>
                <a:lnTo>
                  <a:pt x="2" y="81"/>
                </a:lnTo>
                <a:lnTo>
                  <a:pt x="2" y="85"/>
                </a:lnTo>
                <a:lnTo>
                  <a:pt x="3" y="88"/>
                </a:lnTo>
                <a:lnTo>
                  <a:pt x="3" y="92"/>
                </a:lnTo>
                <a:lnTo>
                  <a:pt x="5" y="97"/>
                </a:lnTo>
                <a:lnTo>
                  <a:pt x="8" y="100"/>
                </a:lnTo>
                <a:lnTo>
                  <a:pt x="11" y="104"/>
                </a:lnTo>
                <a:lnTo>
                  <a:pt x="14" y="109"/>
                </a:lnTo>
                <a:lnTo>
                  <a:pt x="17" y="112"/>
                </a:lnTo>
                <a:lnTo>
                  <a:pt x="20" y="117"/>
                </a:lnTo>
                <a:lnTo>
                  <a:pt x="24" y="120"/>
                </a:lnTo>
                <a:lnTo>
                  <a:pt x="27" y="121"/>
                </a:lnTo>
                <a:lnTo>
                  <a:pt x="29" y="123"/>
                </a:lnTo>
                <a:lnTo>
                  <a:pt x="32" y="124"/>
                </a:lnTo>
                <a:lnTo>
                  <a:pt x="33" y="126"/>
                </a:lnTo>
                <a:lnTo>
                  <a:pt x="36" y="127"/>
                </a:lnTo>
                <a:lnTo>
                  <a:pt x="38" y="129"/>
                </a:lnTo>
                <a:lnTo>
                  <a:pt x="41" y="129"/>
                </a:lnTo>
                <a:lnTo>
                  <a:pt x="44" y="131"/>
                </a:lnTo>
                <a:lnTo>
                  <a:pt x="46" y="132"/>
                </a:lnTo>
                <a:lnTo>
                  <a:pt x="49" y="132"/>
                </a:lnTo>
                <a:lnTo>
                  <a:pt x="50" y="134"/>
                </a:lnTo>
                <a:lnTo>
                  <a:pt x="53" y="134"/>
                </a:lnTo>
                <a:lnTo>
                  <a:pt x="58" y="135"/>
                </a:lnTo>
                <a:lnTo>
                  <a:pt x="61" y="135"/>
                </a:lnTo>
                <a:lnTo>
                  <a:pt x="64" y="135"/>
                </a:lnTo>
                <a:lnTo>
                  <a:pt x="67" y="135"/>
                </a:lnTo>
                <a:lnTo>
                  <a:pt x="70" y="134"/>
                </a:lnTo>
                <a:lnTo>
                  <a:pt x="71" y="132"/>
                </a:lnTo>
                <a:lnTo>
                  <a:pt x="73" y="129"/>
                </a:lnTo>
                <a:lnTo>
                  <a:pt x="74" y="126"/>
                </a:lnTo>
                <a:lnTo>
                  <a:pt x="76" y="123"/>
                </a:lnTo>
                <a:lnTo>
                  <a:pt x="76" y="121"/>
                </a:lnTo>
                <a:lnTo>
                  <a:pt x="76" y="120"/>
                </a:lnTo>
                <a:lnTo>
                  <a:pt x="76" y="117"/>
                </a:lnTo>
                <a:lnTo>
                  <a:pt x="76" y="114"/>
                </a:lnTo>
                <a:lnTo>
                  <a:pt x="76" y="111"/>
                </a:lnTo>
                <a:lnTo>
                  <a:pt x="76" y="108"/>
                </a:lnTo>
                <a:lnTo>
                  <a:pt x="76" y="103"/>
                </a:lnTo>
                <a:lnTo>
                  <a:pt x="76" y="98"/>
                </a:lnTo>
                <a:lnTo>
                  <a:pt x="76" y="78"/>
                </a:lnTo>
                <a:close/>
                <a:moveTo>
                  <a:pt x="44" y="95"/>
                </a:moveTo>
                <a:lnTo>
                  <a:pt x="44" y="100"/>
                </a:lnTo>
                <a:lnTo>
                  <a:pt x="44" y="101"/>
                </a:lnTo>
                <a:lnTo>
                  <a:pt x="43" y="103"/>
                </a:lnTo>
                <a:lnTo>
                  <a:pt x="43" y="104"/>
                </a:lnTo>
                <a:lnTo>
                  <a:pt x="43" y="106"/>
                </a:lnTo>
                <a:lnTo>
                  <a:pt x="43" y="108"/>
                </a:lnTo>
                <a:lnTo>
                  <a:pt x="43" y="109"/>
                </a:lnTo>
                <a:lnTo>
                  <a:pt x="41" y="109"/>
                </a:lnTo>
                <a:lnTo>
                  <a:pt x="39" y="109"/>
                </a:lnTo>
                <a:lnTo>
                  <a:pt x="38" y="109"/>
                </a:lnTo>
                <a:lnTo>
                  <a:pt x="36" y="108"/>
                </a:lnTo>
                <a:lnTo>
                  <a:pt x="35" y="106"/>
                </a:lnTo>
                <a:lnTo>
                  <a:pt x="33" y="104"/>
                </a:lnTo>
                <a:lnTo>
                  <a:pt x="33" y="103"/>
                </a:lnTo>
                <a:lnTo>
                  <a:pt x="33" y="101"/>
                </a:lnTo>
                <a:lnTo>
                  <a:pt x="33" y="100"/>
                </a:lnTo>
                <a:lnTo>
                  <a:pt x="33" y="97"/>
                </a:lnTo>
                <a:lnTo>
                  <a:pt x="33" y="95"/>
                </a:lnTo>
                <a:lnTo>
                  <a:pt x="33" y="91"/>
                </a:lnTo>
                <a:lnTo>
                  <a:pt x="33" y="37"/>
                </a:lnTo>
                <a:lnTo>
                  <a:pt x="33" y="32"/>
                </a:lnTo>
                <a:lnTo>
                  <a:pt x="33" y="29"/>
                </a:lnTo>
                <a:lnTo>
                  <a:pt x="33" y="28"/>
                </a:lnTo>
                <a:lnTo>
                  <a:pt x="35" y="26"/>
                </a:lnTo>
                <a:lnTo>
                  <a:pt x="36" y="26"/>
                </a:lnTo>
                <a:lnTo>
                  <a:pt x="38" y="26"/>
                </a:lnTo>
                <a:lnTo>
                  <a:pt x="39" y="28"/>
                </a:lnTo>
                <a:lnTo>
                  <a:pt x="41" y="28"/>
                </a:lnTo>
                <a:lnTo>
                  <a:pt x="43" y="29"/>
                </a:lnTo>
                <a:lnTo>
                  <a:pt x="43" y="31"/>
                </a:lnTo>
                <a:lnTo>
                  <a:pt x="43" y="32"/>
                </a:lnTo>
                <a:lnTo>
                  <a:pt x="43" y="35"/>
                </a:lnTo>
                <a:lnTo>
                  <a:pt x="44" y="38"/>
                </a:lnTo>
                <a:lnTo>
                  <a:pt x="44" y="42"/>
                </a:lnTo>
                <a:lnTo>
                  <a:pt x="44" y="9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08" name="Freeform 2062">
            <a:extLst>
              <a:ext uri="{FF2B5EF4-FFF2-40B4-BE49-F238E27FC236}">
                <a16:creationId xmlns:a16="http://schemas.microsoft.com/office/drawing/2014/main" id="{CAAAB761-4AA8-4847-B745-2F830FEE6FD4}"/>
              </a:ext>
            </a:extLst>
          </p:cNvPr>
          <p:cNvSpPr>
            <a:spLocks/>
          </p:cNvSpPr>
          <p:nvPr/>
        </p:nvSpPr>
        <p:spPr bwMode="auto">
          <a:xfrm>
            <a:off x="8589963" y="3765550"/>
            <a:ext cx="184150" cy="115888"/>
          </a:xfrm>
          <a:custGeom>
            <a:avLst/>
            <a:gdLst>
              <a:gd name="T0" fmla="*/ 0 w 116"/>
              <a:gd name="T1" fmla="*/ 0 h 73"/>
              <a:gd name="T2" fmla="*/ 2147483646 w 116"/>
              <a:gd name="T3" fmla="*/ 2147483646 h 73"/>
              <a:gd name="T4" fmla="*/ 2147483646 w 116"/>
              <a:gd name="T5" fmla="*/ 2147483646 h 73"/>
              <a:gd name="T6" fmla="*/ 2147483646 w 116"/>
              <a:gd name="T7" fmla="*/ 2147483646 h 73"/>
              <a:gd name="T8" fmla="*/ 2147483646 w 116"/>
              <a:gd name="T9" fmla="*/ 2147483646 h 73"/>
              <a:gd name="T10" fmla="*/ 2147483646 w 116"/>
              <a:gd name="T11" fmla="*/ 2147483646 h 73"/>
              <a:gd name="T12" fmla="*/ 2147483646 w 116"/>
              <a:gd name="T13" fmla="*/ 2147483646 h 73"/>
              <a:gd name="T14" fmla="*/ 2147483646 w 116"/>
              <a:gd name="T15" fmla="*/ 2147483646 h 73"/>
              <a:gd name="T16" fmla="*/ 2147483646 w 116"/>
              <a:gd name="T17" fmla="*/ 2147483646 h 73"/>
              <a:gd name="T18" fmla="*/ 2147483646 w 116"/>
              <a:gd name="T19" fmla="*/ 2147483646 h 73"/>
              <a:gd name="T20" fmla="*/ 2147483646 w 116"/>
              <a:gd name="T21" fmla="*/ 2147483646 h 73"/>
              <a:gd name="T22" fmla="*/ 2147483646 w 116"/>
              <a:gd name="T23" fmla="*/ 2147483646 h 73"/>
              <a:gd name="T24" fmla="*/ 2147483646 w 116"/>
              <a:gd name="T25" fmla="*/ 2147483646 h 73"/>
              <a:gd name="T26" fmla="*/ 2147483646 w 116"/>
              <a:gd name="T27" fmla="*/ 2147483646 h 73"/>
              <a:gd name="T28" fmla="*/ 2147483646 w 116"/>
              <a:gd name="T29" fmla="*/ 2147483646 h 73"/>
              <a:gd name="T30" fmla="*/ 2147483646 w 116"/>
              <a:gd name="T31" fmla="*/ 2147483646 h 73"/>
              <a:gd name="T32" fmla="*/ 2147483646 w 116"/>
              <a:gd name="T33" fmla="*/ 2147483646 h 73"/>
              <a:gd name="T34" fmla="*/ 2147483646 w 116"/>
              <a:gd name="T35" fmla="*/ 2147483646 h 73"/>
              <a:gd name="T36" fmla="*/ 2147483646 w 116"/>
              <a:gd name="T37" fmla="*/ 2147483646 h 73"/>
              <a:gd name="T38" fmla="*/ 2147483646 w 116"/>
              <a:gd name="T39" fmla="*/ 2147483646 h 73"/>
              <a:gd name="T40" fmla="*/ 2147483646 w 116"/>
              <a:gd name="T41" fmla="*/ 2147483646 h 73"/>
              <a:gd name="T42" fmla="*/ 2147483646 w 116"/>
              <a:gd name="T43" fmla="*/ 2147483646 h 73"/>
              <a:gd name="T44" fmla="*/ 2147483646 w 116"/>
              <a:gd name="T45" fmla="*/ 2147483646 h 73"/>
              <a:gd name="T46" fmla="*/ 2147483646 w 116"/>
              <a:gd name="T47" fmla="*/ 2147483646 h 73"/>
              <a:gd name="T48" fmla="*/ 2147483646 w 116"/>
              <a:gd name="T49" fmla="*/ 2147483646 h 73"/>
              <a:gd name="T50" fmla="*/ 2147483646 w 116"/>
              <a:gd name="T51" fmla="*/ 2147483646 h 73"/>
              <a:gd name="T52" fmla="*/ 2147483646 w 116"/>
              <a:gd name="T53" fmla="*/ 2147483646 h 73"/>
              <a:gd name="T54" fmla="*/ 2147483646 w 116"/>
              <a:gd name="T55" fmla="*/ 2147483646 h 73"/>
              <a:gd name="T56" fmla="*/ 2147483646 w 116"/>
              <a:gd name="T57" fmla="*/ 2147483646 h 73"/>
              <a:gd name="T58" fmla="*/ 2147483646 w 116"/>
              <a:gd name="T59" fmla="*/ 2147483646 h 73"/>
              <a:gd name="T60" fmla="*/ 2147483646 w 116"/>
              <a:gd name="T61" fmla="*/ 2147483646 h 73"/>
              <a:gd name="T62" fmla="*/ 2147483646 w 116"/>
              <a:gd name="T63" fmla="*/ 2147483646 h 73"/>
              <a:gd name="T64" fmla="*/ 0 w 116"/>
              <a:gd name="T65" fmla="*/ 0 h 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16" h="73">
                <a:moveTo>
                  <a:pt x="0" y="0"/>
                </a:moveTo>
                <a:lnTo>
                  <a:pt x="6" y="1"/>
                </a:lnTo>
                <a:lnTo>
                  <a:pt x="13" y="4"/>
                </a:lnTo>
                <a:lnTo>
                  <a:pt x="19" y="6"/>
                </a:lnTo>
                <a:lnTo>
                  <a:pt x="25" y="7"/>
                </a:lnTo>
                <a:lnTo>
                  <a:pt x="31" y="9"/>
                </a:lnTo>
                <a:lnTo>
                  <a:pt x="39" y="15"/>
                </a:lnTo>
                <a:lnTo>
                  <a:pt x="46" y="20"/>
                </a:lnTo>
                <a:lnTo>
                  <a:pt x="55" y="26"/>
                </a:lnTo>
                <a:lnTo>
                  <a:pt x="63" y="32"/>
                </a:lnTo>
                <a:lnTo>
                  <a:pt x="70" y="38"/>
                </a:lnTo>
                <a:lnTo>
                  <a:pt x="78" y="43"/>
                </a:lnTo>
                <a:lnTo>
                  <a:pt x="86" y="49"/>
                </a:lnTo>
                <a:lnTo>
                  <a:pt x="93" y="55"/>
                </a:lnTo>
                <a:lnTo>
                  <a:pt x="101" y="61"/>
                </a:lnTo>
                <a:lnTo>
                  <a:pt x="108" y="67"/>
                </a:lnTo>
                <a:lnTo>
                  <a:pt x="116" y="73"/>
                </a:lnTo>
                <a:lnTo>
                  <a:pt x="108" y="72"/>
                </a:lnTo>
                <a:lnTo>
                  <a:pt x="102" y="69"/>
                </a:lnTo>
                <a:lnTo>
                  <a:pt x="96" y="66"/>
                </a:lnTo>
                <a:lnTo>
                  <a:pt x="89" y="64"/>
                </a:lnTo>
                <a:lnTo>
                  <a:pt x="82" y="61"/>
                </a:lnTo>
                <a:lnTo>
                  <a:pt x="75" y="55"/>
                </a:lnTo>
                <a:lnTo>
                  <a:pt x="67" y="49"/>
                </a:lnTo>
                <a:lnTo>
                  <a:pt x="60" y="43"/>
                </a:lnTo>
                <a:lnTo>
                  <a:pt x="52" y="38"/>
                </a:lnTo>
                <a:lnTo>
                  <a:pt x="45" y="32"/>
                </a:lnTo>
                <a:lnTo>
                  <a:pt x="37" y="27"/>
                </a:lnTo>
                <a:lnTo>
                  <a:pt x="30" y="21"/>
                </a:lnTo>
                <a:lnTo>
                  <a:pt x="22" y="17"/>
                </a:lnTo>
                <a:lnTo>
                  <a:pt x="15" y="10"/>
                </a:lnTo>
                <a:lnTo>
                  <a:pt x="7" y="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09" name="Freeform 2063">
            <a:extLst>
              <a:ext uri="{FF2B5EF4-FFF2-40B4-BE49-F238E27FC236}">
                <a16:creationId xmlns:a16="http://schemas.microsoft.com/office/drawing/2014/main" id="{91B9E0C5-96FB-4A8D-942B-6EE7D10C83A0}"/>
              </a:ext>
            </a:extLst>
          </p:cNvPr>
          <p:cNvSpPr>
            <a:spLocks/>
          </p:cNvSpPr>
          <p:nvPr/>
        </p:nvSpPr>
        <p:spPr bwMode="auto">
          <a:xfrm>
            <a:off x="8720138" y="3676650"/>
            <a:ext cx="53975" cy="204788"/>
          </a:xfrm>
          <a:custGeom>
            <a:avLst/>
            <a:gdLst>
              <a:gd name="T0" fmla="*/ 2147483646 w 34"/>
              <a:gd name="T1" fmla="*/ 2147483646 h 129"/>
              <a:gd name="T2" fmla="*/ 2147483646 w 34"/>
              <a:gd name="T3" fmla="*/ 2147483646 h 129"/>
              <a:gd name="T4" fmla="*/ 2147483646 w 34"/>
              <a:gd name="T5" fmla="*/ 2147483646 h 129"/>
              <a:gd name="T6" fmla="*/ 2147483646 w 34"/>
              <a:gd name="T7" fmla="*/ 2147483646 h 129"/>
              <a:gd name="T8" fmla="*/ 2147483646 w 34"/>
              <a:gd name="T9" fmla="*/ 2147483646 h 129"/>
              <a:gd name="T10" fmla="*/ 2147483646 w 34"/>
              <a:gd name="T11" fmla="*/ 2147483646 h 129"/>
              <a:gd name="T12" fmla="*/ 2147483646 w 34"/>
              <a:gd name="T13" fmla="*/ 2147483646 h 129"/>
              <a:gd name="T14" fmla="*/ 2147483646 w 34"/>
              <a:gd name="T15" fmla="*/ 2147483646 h 129"/>
              <a:gd name="T16" fmla="*/ 2147483646 w 34"/>
              <a:gd name="T17" fmla="*/ 2147483646 h 129"/>
              <a:gd name="T18" fmla="*/ 2147483646 w 34"/>
              <a:gd name="T19" fmla="*/ 2147483646 h 129"/>
              <a:gd name="T20" fmla="*/ 0 w 34"/>
              <a:gd name="T21" fmla="*/ 2147483646 h 129"/>
              <a:gd name="T22" fmla="*/ 0 w 34"/>
              <a:gd name="T23" fmla="*/ 0 h 129"/>
              <a:gd name="T24" fmla="*/ 2147483646 w 34"/>
              <a:gd name="T25" fmla="*/ 2147483646 h 129"/>
              <a:gd name="T26" fmla="*/ 2147483646 w 34"/>
              <a:gd name="T27" fmla="*/ 2147483646 h 129"/>
              <a:gd name="T28" fmla="*/ 2147483646 w 34"/>
              <a:gd name="T29" fmla="*/ 2147483646 h 129"/>
              <a:gd name="T30" fmla="*/ 2147483646 w 34"/>
              <a:gd name="T31" fmla="*/ 2147483646 h 129"/>
              <a:gd name="T32" fmla="*/ 2147483646 w 34"/>
              <a:gd name="T33" fmla="*/ 2147483646 h 129"/>
              <a:gd name="T34" fmla="*/ 2147483646 w 34"/>
              <a:gd name="T35" fmla="*/ 2147483646 h 129"/>
              <a:gd name="T36" fmla="*/ 2147483646 w 34"/>
              <a:gd name="T37" fmla="*/ 2147483646 h 129"/>
              <a:gd name="T38" fmla="*/ 2147483646 w 34"/>
              <a:gd name="T39" fmla="*/ 2147483646 h 129"/>
              <a:gd name="T40" fmla="*/ 2147483646 w 34"/>
              <a:gd name="T41" fmla="*/ 2147483646 h 12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4" h="129">
                <a:moveTo>
                  <a:pt x="34" y="13"/>
                </a:moveTo>
                <a:lnTo>
                  <a:pt x="34" y="129"/>
                </a:lnTo>
                <a:lnTo>
                  <a:pt x="29" y="128"/>
                </a:lnTo>
                <a:lnTo>
                  <a:pt x="26" y="128"/>
                </a:lnTo>
                <a:lnTo>
                  <a:pt x="22" y="126"/>
                </a:lnTo>
                <a:lnTo>
                  <a:pt x="19" y="125"/>
                </a:lnTo>
                <a:lnTo>
                  <a:pt x="16" y="123"/>
                </a:lnTo>
                <a:lnTo>
                  <a:pt x="11" y="122"/>
                </a:lnTo>
                <a:lnTo>
                  <a:pt x="8" y="120"/>
                </a:lnTo>
                <a:lnTo>
                  <a:pt x="5" y="119"/>
                </a:lnTo>
                <a:lnTo>
                  <a:pt x="0" y="117"/>
                </a:lnTo>
                <a:lnTo>
                  <a:pt x="0" y="0"/>
                </a:lnTo>
                <a:lnTo>
                  <a:pt x="5" y="2"/>
                </a:lnTo>
                <a:lnTo>
                  <a:pt x="8" y="4"/>
                </a:lnTo>
                <a:lnTo>
                  <a:pt x="11" y="5"/>
                </a:lnTo>
                <a:lnTo>
                  <a:pt x="16" y="7"/>
                </a:lnTo>
                <a:lnTo>
                  <a:pt x="19" y="8"/>
                </a:lnTo>
                <a:lnTo>
                  <a:pt x="22" y="8"/>
                </a:lnTo>
                <a:lnTo>
                  <a:pt x="26" y="10"/>
                </a:lnTo>
                <a:lnTo>
                  <a:pt x="29" y="11"/>
                </a:lnTo>
                <a:lnTo>
                  <a:pt x="34" y="13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0" name="Freeform 2064">
            <a:extLst>
              <a:ext uri="{FF2B5EF4-FFF2-40B4-BE49-F238E27FC236}">
                <a16:creationId xmlns:a16="http://schemas.microsoft.com/office/drawing/2014/main" id="{932ECFCD-3970-4074-A7CF-702F5223A175}"/>
              </a:ext>
            </a:extLst>
          </p:cNvPr>
          <p:cNvSpPr>
            <a:spLocks/>
          </p:cNvSpPr>
          <p:nvPr/>
        </p:nvSpPr>
        <p:spPr bwMode="auto">
          <a:xfrm>
            <a:off x="8453438" y="3735388"/>
            <a:ext cx="212725" cy="107950"/>
          </a:xfrm>
          <a:custGeom>
            <a:avLst/>
            <a:gdLst>
              <a:gd name="T0" fmla="*/ 0 w 134"/>
              <a:gd name="T1" fmla="*/ 0 h 68"/>
              <a:gd name="T2" fmla="*/ 2147483646 w 134"/>
              <a:gd name="T3" fmla="*/ 2147483646 h 68"/>
              <a:gd name="T4" fmla="*/ 2147483646 w 134"/>
              <a:gd name="T5" fmla="*/ 2147483646 h 68"/>
              <a:gd name="T6" fmla="*/ 2147483646 w 134"/>
              <a:gd name="T7" fmla="*/ 2147483646 h 68"/>
              <a:gd name="T8" fmla="*/ 2147483646 w 134"/>
              <a:gd name="T9" fmla="*/ 2147483646 h 68"/>
              <a:gd name="T10" fmla="*/ 2147483646 w 134"/>
              <a:gd name="T11" fmla="*/ 2147483646 h 68"/>
              <a:gd name="T12" fmla="*/ 2147483646 w 134"/>
              <a:gd name="T13" fmla="*/ 2147483646 h 68"/>
              <a:gd name="T14" fmla="*/ 2147483646 w 134"/>
              <a:gd name="T15" fmla="*/ 2147483646 h 68"/>
              <a:gd name="T16" fmla="*/ 2147483646 w 134"/>
              <a:gd name="T17" fmla="*/ 2147483646 h 68"/>
              <a:gd name="T18" fmla="*/ 2147483646 w 134"/>
              <a:gd name="T19" fmla="*/ 2147483646 h 68"/>
              <a:gd name="T20" fmla="*/ 2147483646 w 134"/>
              <a:gd name="T21" fmla="*/ 2147483646 h 68"/>
              <a:gd name="T22" fmla="*/ 2147483646 w 134"/>
              <a:gd name="T23" fmla="*/ 2147483646 h 68"/>
              <a:gd name="T24" fmla="*/ 2147483646 w 134"/>
              <a:gd name="T25" fmla="*/ 2147483646 h 68"/>
              <a:gd name="T26" fmla="*/ 2147483646 w 134"/>
              <a:gd name="T27" fmla="*/ 2147483646 h 68"/>
              <a:gd name="T28" fmla="*/ 2147483646 w 134"/>
              <a:gd name="T29" fmla="*/ 2147483646 h 68"/>
              <a:gd name="T30" fmla="*/ 2147483646 w 134"/>
              <a:gd name="T31" fmla="*/ 2147483646 h 68"/>
              <a:gd name="T32" fmla="*/ 2147483646 w 134"/>
              <a:gd name="T33" fmla="*/ 2147483646 h 68"/>
              <a:gd name="T34" fmla="*/ 2147483646 w 134"/>
              <a:gd name="T35" fmla="*/ 2147483646 h 68"/>
              <a:gd name="T36" fmla="*/ 2147483646 w 134"/>
              <a:gd name="T37" fmla="*/ 2147483646 h 68"/>
              <a:gd name="T38" fmla="*/ 2147483646 w 134"/>
              <a:gd name="T39" fmla="*/ 2147483646 h 68"/>
              <a:gd name="T40" fmla="*/ 2147483646 w 134"/>
              <a:gd name="T41" fmla="*/ 2147483646 h 68"/>
              <a:gd name="T42" fmla="*/ 2147483646 w 134"/>
              <a:gd name="T43" fmla="*/ 2147483646 h 68"/>
              <a:gd name="T44" fmla="*/ 2147483646 w 134"/>
              <a:gd name="T45" fmla="*/ 2147483646 h 68"/>
              <a:gd name="T46" fmla="*/ 2147483646 w 134"/>
              <a:gd name="T47" fmla="*/ 2147483646 h 68"/>
              <a:gd name="T48" fmla="*/ 2147483646 w 134"/>
              <a:gd name="T49" fmla="*/ 2147483646 h 68"/>
              <a:gd name="T50" fmla="*/ 2147483646 w 134"/>
              <a:gd name="T51" fmla="*/ 2147483646 h 68"/>
              <a:gd name="T52" fmla="*/ 2147483646 w 134"/>
              <a:gd name="T53" fmla="*/ 2147483646 h 68"/>
              <a:gd name="T54" fmla="*/ 2147483646 w 134"/>
              <a:gd name="T55" fmla="*/ 2147483646 h 68"/>
              <a:gd name="T56" fmla="*/ 2147483646 w 134"/>
              <a:gd name="T57" fmla="*/ 2147483646 h 68"/>
              <a:gd name="T58" fmla="*/ 2147483646 w 134"/>
              <a:gd name="T59" fmla="*/ 2147483646 h 68"/>
              <a:gd name="T60" fmla="*/ 2147483646 w 134"/>
              <a:gd name="T61" fmla="*/ 2147483646 h 68"/>
              <a:gd name="T62" fmla="*/ 2147483646 w 134"/>
              <a:gd name="T63" fmla="*/ 2147483646 h 68"/>
              <a:gd name="T64" fmla="*/ 2147483646 w 134"/>
              <a:gd name="T65" fmla="*/ 2147483646 h 68"/>
              <a:gd name="T66" fmla="*/ 2147483646 w 134"/>
              <a:gd name="T67" fmla="*/ 2147483646 h 68"/>
              <a:gd name="T68" fmla="*/ 2147483646 w 134"/>
              <a:gd name="T69" fmla="*/ 2147483646 h 68"/>
              <a:gd name="T70" fmla="*/ 2147483646 w 134"/>
              <a:gd name="T71" fmla="*/ 2147483646 h 68"/>
              <a:gd name="T72" fmla="*/ 2147483646 w 134"/>
              <a:gd name="T73" fmla="*/ 2147483646 h 68"/>
              <a:gd name="T74" fmla="*/ 2147483646 w 134"/>
              <a:gd name="T75" fmla="*/ 2147483646 h 68"/>
              <a:gd name="T76" fmla="*/ 2147483646 w 134"/>
              <a:gd name="T77" fmla="*/ 2147483646 h 68"/>
              <a:gd name="T78" fmla="*/ 2147483646 w 134"/>
              <a:gd name="T79" fmla="*/ 2147483646 h 68"/>
              <a:gd name="T80" fmla="*/ 2147483646 w 134"/>
              <a:gd name="T81" fmla="*/ 2147483646 h 68"/>
              <a:gd name="T82" fmla="*/ 2147483646 w 134"/>
              <a:gd name="T83" fmla="*/ 2147483646 h 68"/>
              <a:gd name="T84" fmla="*/ 2147483646 w 134"/>
              <a:gd name="T85" fmla="*/ 2147483646 h 68"/>
              <a:gd name="T86" fmla="*/ 2147483646 w 134"/>
              <a:gd name="T87" fmla="*/ 2147483646 h 68"/>
              <a:gd name="T88" fmla="*/ 2147483646 w 134"/>
              <a:gd name="T89" fmla="*/ 2147483646 h 68"/>
              <a:gd name="T90" fmla="*/ 0 w 134"/>
              <a:gd name="T91" fmla="*/ 0 h 6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4" h="68">
                <a:moveTo>
                  <a:pt x="0" y="0"/>
                </a:moveTo>
                <a:lnTo>
                  <a:pt x="6" y="2"/>
                </a:lnTo>
                <a:lnTo>
                  <a:pt x="13" y="3"/>
                </a:lnTo>
                <a:lnTo>
                  <a:pt x="21" y="5"/>
                </a:lnTo>
                <a:lnTo>
                  <a:pt x="27" y="6"/>
                </a:lnTo>
                <a:lnTo>
                  <a:pt x="34" y="8"/>
                </a:lnTo>
                <a:lnTo>
                  <a:pt x="42" y="8"/>
                </a:lnTo>
                <a:lnTo>
                  <a:pt x="48" y="9"/>
                </a:lnTo>
                <a:lnTo>
                  <a:pt x="55" y="11"/>
                </a:lnTo>
                <a:lnTo>
                  <a:pt x="63" y="13"/>
                </a:lnTo>
                <a:lnTo>
                  <a:pt x="69" y="14"/>
                </a:lnTo>
                <a:lnTo>
                  <a:pt x="75" y="19"/>
                </a:lnTo>
                <a:lnTo>
                  <a:pt x="81" y="22"/>
                </a:lnTo>
                <a:lnTo>
                  <a:pt x="86" y="26"/>
                </a:lnTo>
                <a:lnTo>
                  <a:pt x="80" y="25"/>
                </a:lnTo>
                <a:lnTo>
                  <a:pt x="73" y="22"/>
                </a:lnTo>
                <a:lnTo>
                  <a:pt x="67" y="20"/>
                </a:lnTo>
                <a:lnTo>
                  <a:pt x="75" y="26"/>
                </a:lnTo>
                <a:lnTo>
                  <a:pt x="83" y="31"/>
                </a:lnTo>
                <a:lnTo>
                  <a:pt x="89" y="36"/>
                </a:lnTo>
                <a:lnTo>
                  <a:pt x="96" y="42"/>
                </a:lnTo>
                <a:lnTo>
                  <a:pt x="104" y="46"/>
                </a:lnTo>
                <a:lnTo>
                  <a:pt x="111" y="52"/>
                </a:lnTo>
                <a:lnTo>
                  <a:pt x="119" y="57"/>
                </a:lnTo>
                <a:lnTo>
                  <a:pt x="126" y="62"/>
                </a:lnTo>
                <a:lnTo>
                  <a:pt x="134" y="68"/>
                </a:lnTo>
                <a:lnTo>
                  <a:pt x="128" y="65"/>
                </a:lnTo>
                <a:lnTo>
                  <a:pt x="120" y="63"/>
                </a:lnTo>
                <a:lnTo>
                  <a:pt x="114" y="62"/>
                </a:lnTo>
                <a:lnTo>
                  <a:pt x="108" y="60"/>
                </a:lnTo>
                <a:lnTo>
                  <a:pt x="101" y="59"/>
                </a:lnTo>
                <a:lnTo>
                  <a:pt x="93" y="52"/>
                </a:lnTo>
                <a:lnTo>
                  <a:pt x="87" y="48"/>
                </a:lnTo>
                <a:lnTo>
                  <a:pt x="80" y="43"/>
                </a:lnTo>
                <a:lnTo>
                  <a:pt x="72" y="37"/>
                </a:lnTo>
                <a:lnTo>
                  <a:pt x="64" y="32"/>
                </a:lnTo>
                <a:lnTo>
                  <a:pt x="57" y="28"/>
                </a:lnTo>
                <a:lnTo>
                  <a:pt x="49" y="23"/>
                </a:lnTo>
                <a:lnTo>
                  <a:pt x="42" y="19"/>
                </a:lnTo>
                <a:lnTo>
                  <a:pt x="34" y="14"/>
                </a:lnTo>
                <a:lnTo>
                  <a:pt x="28" y="13"/>
                </a:lnTo>
                <a:lnTo>
                  <a:pt x="22" y="11"/>
                </a:lnTo>
                <a:lnTo>
                  <a:pt x="16" y="11"/>
                </a:lnTo>
                <a:lnTo>
                  <a:pt x="10" y="6"/>
                </a:lnTo>
                <a:lnTo>
                  <a:pt x="4" y="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1" name="Freeform 2065">
            <a:extLst>
              <a:ext uri="{FF2B5EF4-FFF2-40B4-BE49-F238E27FC236}">
                <a16:creationId xmlns:a16="http://schemas.microsoft.com/office/drawing/2014/main" id="{F1785048-5850-4B2E-A9DE-46BDAF65BCD2}"/>
              </a:ext>
            </a:extLst>
          </p:cNvPr>
          <p:cNvSpPr>
            <a:spLocks/>
          </p:cNvSpPr>
          <p:nvPr/>
        </p:nvSpPr>
        <p:spPr bwMode="auto">
          <a:xfrm>
            <a:off x="8585200" y="3633788"/>
            <a:ext cx="111125" cy="209550"/>
          </a:xfrm>
          <a:custGeom>
            <a:avLst/>
            <a:gdLst>
              <a:gd name="T0" fmla="*/ 2147483646 w 70"/>
              <a:gd name="T1" fmla="*/ 2147483646 h 132"/>
              <a:gd name="T2" fmla="*/ 2147483646 w 70"/>
              <a:gd name="T3" fmla="*/ 2147483646 h 132"/>
              <a:gd name="T4" fmla="*/ 2147483646 w 70"/>
              <a:gd name="T5" fmla="*/ 2147483646 h 132"/>
              <a:gd name="T6" fmla="*/ 2147483646 w 70"/>
              <a:gd name="T7" fmla="*/ 2147483646 h 132"/>
              <a:gd name="T8" fmla="*/ 2147483646 w 70"/>
              <a:gd name="T9" fmla="*/ 2147483646 h 132"/>
              <a:gd name="T10" fmla="*/ 2147483646 w 70"/>
              <a:gd name="T11" fmla="*/ 2147483646 h 132"/>
              <a:gd name="T12" fmla="*/ 2147483646 w 70"/>
              <a:gd name="T13" fmla="*/ 2147483646 h 132"/>
              <a:gd name="T14" fmla="*/ 2147483646 w 70"/>
              <a:gd name="T15" fmla="*/ 2147483646 h 132"/>
              <a:gd name="T16" fmla="*/ 2147483646 w 70"/>
              <a:gd name="T17" fmla="*/ 2147483646 h 132"/>
              <a:gd name="T18" fmla="*/ 2147483646 w 70"/>
              <a:gd name="T19" fmla="*/ 2147483646 h 132"/>
              <a:gd name="T20" fmla="*/ 2147483646 w 70"/>
              <a:gd name="T21" fmla="*/ 2147483646 h 132"/>
              <a:gd name="T22" fmla="*/ 2147483646 w 70"/>
              <a:gd name="T23" fmla="*/ 2147483646 h 132"/>
              <a:gd name="T24" fmla="*/ 2147483646 w 70"/>
              <a:gd name="T25" fmla="*/ 2147483646 h 132"/>
              <a:gd name="T26" fmla="*/ 2147483646 w 70"/>
              <a:gd name="T27" fmla="*/ 2147483646 h 132"/>
              <a:gd name="T28" fmla="*/ 2147483646 w 70"/>
              <a:gd name="T29" fmla="*/ 2147483646 h 132"/>
              <a:gd name="T30" fmla="*/ 2147483646 w 70"/>
              <a:gd name="T31" fmla="*/ 2147483646 h 132"/>
              <a:gd name="T32" fmla="*/ 2147483646 w 70"/>
              <a:gd name="T33" fmla="*/ 2147483646 h 132"/>
              <a:gd name="T34" fmla="*/ 2147483646 w 70"/>
              <a:gd name="T35" fmla="*/ 2147483646 h 132"/>
              <a:gd name="T36" fmla="*/ 2147483646 w 70"/>
              <a:gd name="T37" fmla="*/ 2147483646 h 132"/>
              <a:gd name="T38" fmla="*/ 2147483646 w 70"/>
              <a:gd name="T39" fmla="*/ 2147483646 h 132"/>
              <a:gd name="T40" fmla="*/ 2147483646 w 70"/>
              <a:gd name="T41" fmla="*/ 2147483646 h 132"/>
              <a:gd name="T42" fmla="*/ 2147483646 w 70"/>
              <a:gd name="T43" fmla="*/ 2147483646 h 132"/>
              <a:gd name="T44" fmla="*/ 0 w 70"/>
              <a:gd name="T45" fmla="*/ 2147483646 h 132"/>
              <a:gd name="T46" fmla="*/ 0 w 70"/>
              <a:gd name="T47" fmla="*/ 0 h 132"/>
              <a:gd name="T48" fmla="*/ 2147483646 w 70"/>
              <a:gd name="T49" fmla="*/ 0 h 132"/>
              <a:gd name="T50" fmla="*/ 2147483646 w 70"/>
              <a:gd name="T51" fmla="*/ 2147483646 h 132"/>
              <a:gd name="T52" fmla="*/ 2147483646 w 70"/>
              <a:gd name="T53" fmla="*/ 2147483646 h 132"/>
              <a:gd name="T54" fmla="*/ 2147483646 w 70"/>
              <a:gd name="T55" fmla="*/ 2147483646 h 132"/>
              <a:gd name="T56" fmla="*/ 2147483646 w 70"/>
              <a:gd name="T57" fmla="*/ 2147483646 h 132"/>
              <a:gd name="T58" fmla="*/ 2147483646 w 70"/>
              <a:gd name="T59" fmla="*/ 2147483646 h 132"/>
              <a:gd name="T60" fmla="*/ 2147483646 w 70"/>
              <a:gd name="T61" fmla="*/ 2147483646 h 132"/>
              <a:gd name="T62" fmla="*/ 2147483646 w 70"/>
              <a:gd name="T63" fmla="*/ 2147483646 h 132"/>
              <a:gd name="T64" fmla="*/ 2147483646 w 70"/>
              <a:gd name="T65" fmla="*/ 2147483646 h 132"/>
              <a:gd name="T66" fmla="*/ 2147483646 w 70"/>
              <a:gd name="T67" fmla="*/ 2147483646 h 132"/>
              <a:gd name="T68" fmla="*/ 2147483646 w 70"/>
              <a:gd name="T69" fmla="*/ 2147483646 h 132"/>
              <a:gd name="T70" fmla="*/ 2147483646 w 70"/>
              <a:gd name="T71" fmla="*/ 2147483646 h 132"/>
              <a:gd name="T72" fmla="*/ 2147483646 w 70"/>
              <a:gd name="T73" fmla="*/ 2147483646 h 132"/>
              <a:gd name="T74" fmla="*/ 2147483646 w 70"/>
              <a:gd name="T75" fmla="*/ 2147483646 h 132"/>
              <a:gd name="T76" fmla="*/ 2147483646 w 70"/>
              <a:gd name="T77" fmla="*/ 2147483646 h 132"/>
              <a:gd name="T78" fmla="*/ 2147483646 w 70"/>
              <a:gd name="T79" fmla="*/ 2147483646 h 132"/>
              <a:gd name="T80" fmla="*/ 2147483646 w 70"/>
              <a:gd name="T81" fmla="*/ 2147483646 h 132"/>
              <a:gd name="T82" fmla="*/ 2147483646 w 70"/>
              <a:gd name="T83" fmla="*/ 2147483646 h 132"/>
              <a:gd name="T84" fmla="*/ 2147483646 w 70"/>
              <a:gd name="T85" fmla="*/ 2147483646 h 1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0" h="132">
                <a:moveTo>
                  <a:pt x="70" y="21"/>
                </a:moveTo>
                <a:lnTo>
                  <a:pt x="70" y="44"/>
                </a:lnTo>
                <a:lnTo>
                  <a:pt x="66" y="43"/>
                </a:lnTo>
                <a:lnTo>
                  <a:pt x="61" y="41"/>
                </a:lnTo>
                <a:lnTo>
                  <a:pt x="58" y="40"/>
                </a:lnTo>
                <a:lnTo>
                  <a:pt x="54" y="40"/>
                </a:lnTo>
                <a:lnTo>
                  <a:pt x="51" y="38"/>
                </a:lnTo>
                <a:lnTo>
                  <a:pt x="51" y="132"/>
                </a:lnTo>
                <a:lnTo>
                  <a:pt x="46" y="130"/>
                </a:lnTo>
                <a:lnTo>
                  <a:pt x="43" y="129"/>
                </a:lnTo>
                <a:lnTo>
                  <a:pt x="40" y="129"/>
                </a:lnTo>
                <a:lnTo>
                  <a:pt x="36" y="127"/>
                </a:lnTo>
                <a:lnTo>
                  <a:pt x="33" y="126"/>
                </a:lnTo>
                <a:lnTo>
                  <a:pt x="30" y="126"/>
                </a:lnTo>
                <a:lnTo>
                  <a:pt x="25" y="124"/>
                </a:lnTo>
                <a:lnTo>
                  <a:pt x="22" y="124"/>
                </a:lnTo>
                <a:lnTo>
                  <a:pt x="18" y="123"/>
                </a:lnTo>
                <a:lnTo>
                  <a:pt x="18" y="29"/>
                </a:lnTo>
                <a:lnTo>
                  <a:pt x="15" y="27"/>
                </a:lnTo>
                <a:lnTo>
                  <a:pt x="10" y="26"/>
                </a:lnTo>
                <a:lnTo>
                  <a:pt x="7" y="26"/>
                </a:lnTo>
                <a:lnTo>
                  <a:pt x="3" y="24"/>
                </a:lnTo>
                <a:lnTo>
                  <a:pt x="0" y="23"/>
                </a:lnTo>
                <a:lnTo>
                  <a:pt x="0" y="0"/>
                </a:lnTo>
                <a:lnTo>
                  <a:pt x="3" y="0"/>
                </a:lnTo>
                <a:lnTo>
                  <a:pt x="7" y="1"/>
                </a:lnTo>
                <a:lnTo>
                  <a:pt x="10" y="3"/>
                </a:lnTo>
                <a:lnTo>
                  <a:pt x="15" y="4"/>
                </a:lnTo>
                <a:lnTo>
                  <a:pt x="18" y="4"/>
                </a:lnTo>
                <a:lnTo>
                  <a:pt x="21" y="6"/>
                </a:lnTo>
                <a:lnTo>
                  <a:pt x="25" y="8"/>
                </a:lnTo>
                <a:lnTo>
                  <a:pt x="28" y="8"/>
                </a:lnTo>
                <a:lnTo>
                  <a:pt x="33" y="9"/>
                </a:lnTo>
                <a:lnTo>
                  <a:pt x="36" y="11"/>
                </a:lnTo>
                <a:lnTo>
                  <a:pt x="40" y="12"/>
                </a:lnTo>
                <a:lnTo>
                  <a:pt x="43" y="12"/>
                </a:lnTo>
                <a:lnTo>
                  <a:pt x="48" y="14"/>
                </a:lnTo>
                <a:lnTo>
                  <a:pt x="51" y="15"/>
                </a:lnTo>
                <a:lnTo>
                  <a:pt x="55" y="15"/>
                </a:lnTo>
                <a:lnTo>
                  <a:pt x="58" y="17"/>
                </a:lnTo>
                <a:lnTo>
                  <a:pt x="63" y="18"/>
                </a:lnTo>
                <a:lnTo>
                  <a:pt x="66" y="20"/>
                </a:lnTo>
                <a:lnTo>
                  <a:pt x="70" y="21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2" name="Freeform 2066">
            <a:extLst>
              <a:ext uri="{FF2B5EF4-FFF2-40B4-BE49-F238E27FC236}">
                <a16:creationId xmlns:a16="http://schemas.microsoft.com/office/drawing/2014/main" id="{B6C02E3A-C228-4FA7-8AC8-6816F4096FC5}"/>
              </a:ext>
            </a:extLst>
          </p:cNvPr>
          <p:cNvSpPr>
            <a:spLocks/>
          </p:cNvSpPr>
          <p:nvPr/>
        </p:nvSpPr>
        <p:spPr bwMode="auto">
          <a:xfrm>
            <a:off x="8308975" y="3721100"/>
            <a:ext cx="227013" cy="85725"/>
          </a:xfrm>
          <a:custGeom>
            <a:avLst/>
            <a:gdLst>
              <a:gd name="T0" fmla="*/ 2147483646 w 143"/>
              <a:gd name="T1" fmla="*/ 2147483646 h 54"/>
              <a:gd name="T2" fmla="*/ 2147483646 w 143"/>
              <a:gd name="T3" fmla="*/ 2147483646 h 54"/>
              <a:gd name="T4" fmla="*/ 2147483646 w 143"/>
              <a:gd name="T5" fmla="*/ 2147483646 h 54"/>
              <a:gd name="T6" fmla="*/ 2147483646 w 143"/>
              <a:gd name="T7" fmla="*/ 2147483646 h 54"/>
              <a:gd name="T8" fmla="*/ 2147483646 w 143"/>
              <a:gd name="T9" fmla="*/ 2147483646 h 54"/>
              <a:gd name="T10" fmla="*/ 2147483646 w 143"/>
              <a:gd name="T11" fmla="*/ 2147483646 h 54"/>
              <a:gd name="T12" fmla="*/ 2147483646 w 143"/>
              <a:gd name="T13" fmla="*/ 2147483646 h 54"/>
              <a:gd name="T14" fmla="*/ 2147483646 w 143"/>
              <a:gd name="T15" fmla="*/ 2147483646 h 54"/>
              <a:gd name="T16" fmla="*/ 2147483646 w 143"/>
              <a:gd name="T17" fmla="*/ 2147483646 h 54"/>
              <a:gd name="T18" fmla="*/ 2147483646 w 143"/>
              <a:gd name="T19" fmla="*/ 2147483646 h 54"/>
              <a:gd name="T20" fmla="*/ 2147483646 w 143"/>
              <a:gd name="T21" fmla="*/ 2147483646 h 54"/>
              <a:gd name="T22" fmla="*/ 2147483646 w 143"/>
              <a:gd name="T23" fmla="*/ 2147483646 h 54"/>
              <a:gd name="T24" fmla="*/ 2147483646 w 143"/>
              <a:gd name="T25" fmla="*/ 2147483646 h 54"/>
              <a:gd name="T26" fmla="*/ 2147483646 w 143"/>
              <a:gd name="T27" fmla="*/ 2147483646 h 54"/>
              <a:gd name="T28" fmla="*/ 2147483646 w 143"/>
              <a:gd name="T29" fmla="*/ 2147483646 h 54"/>
              <a:gd name="T30" fmla="*/ 2147483646 w 143"/>
              <a:gd name="T31" fmla="*/ 2147483646 h 54"/>
              <a:gd name="T32" fmla="*/ 2147483646 w 143"/>
              <a:gd name="T33" fmla="*/ 2147483646 h 54"/>
              <a:gd name="T34" fmla="*/ 2147483646 w 143"/>
              <a:gd name="T35" fmla="*/ 2147483646 h 54"/>
              <a:gd name="T36" fmla="*/ 2147483646 w 143"/>
              <a:gd name="T37" fmla="*/ 2147483646 h 54"/>
              <a:gd name="T38" fmla="*/ 2147483646 w 143"/>
              <a:gd name="T39" fmla="*/ 2147483646 h 54"/>
              <a:gd name="T40" fmla="*/ 2147483646 w 143"/>
              <a:gd name="T41" fmla="*/ 2147483646 h 54"/>
              <a:gd name="T42" fmla="*/ 2147483646 w 143"/>
              <a:gd name="T43" fmla="*/ 2147483646 h 54"/>
              <a:gd name="T44" fmla="*/ 0 w 143"/>
              <a:gd name="T45" fmla="*/ 0 h 54"/>
              <a:gd name="T46" fmla="*/ 2147483646 w 143"/>
              <a:gd name="T47" fmla="*/ 0 h 54"/>
              <a:gd name="T48" fmla="*/ 2147483646 w 143"/>
              <a:gd name="T49" fmla="*/ 2147483646 h 54"/>
              <a:gd name="T50" fmla="*/ 2147483646 w 143"/>
              <a:gd name="T51" fmla="*/ 2147483646 h 54"/>
              <a:gd name="T52" fmla="*/ 2147483646 w 143"/>
              <a:gd name="T53" fmla="*/ 2147483646 h 54"/>
              <a:gd name="T54" fmla="*/ 2147483646 w 143"/>
              <a:gd name="T55" fmla="*/ 2147483646 h 54"/>
              <a:gd name="T56" fmla="*/ 2147483646 w 143"/>
              <a:gd name="T57" fmla="*/ 2147483646 h 54"/>
              <a:gd name="T58" fmla="*/ 2147483646 w 143"/>
              <a:gd name="T59" fmla="*/ 2147483646 h 54"/>
              <a:gd name="T60" fmla="*/ 2147483646 w 143"/>
              <a:gd name="T61" fmla="*/ 2147483646 h 54"/>
              <a:gd name="T62" fmla="*/ 2147483646 w 143"/>
              <a:gd name="T63" fmla="*/ 2147483646 h 54"/>
              <a:gd name="T64" fmla="*/ 2147483646 w 143"/>
              <a:gd name="T65" fmla="*/ 2147483646 h 54"/>
              <a:gd name="T66" fmla="*/ 2147483646 w 143"/>
              <a:gd name="T67" fmla="*/ 2147483646 h 54"/>
              <a:gd name="T68" fmla="*/ 2147483646 w 143"/>
              <a:gd name="T69" fmla="*/ 2147483646 h 54"/>
              <a:gd name="T70" fmla="*/ 2147483646 w 143"/>
              <a:gd name="T71" fmla="*/ 2147483646 h 54"/>
              <a:gd name="T72" fmla="*/ 2147483646 w 143"/>
              <a:gd name="T73" fmla="*/ 2147483646 h 54"/>
              <a:gd name="T74" fmla="*/ 2147483646 w 143"/>
              <a:gd name="T75" fmla="*/ 2147483646 h 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43" h="54">
                <a:moveTo>
                  <a:pt x="41" y="3"/>
                </a:moveTo>
                <a:lnTo>
                  <a:pt x="47" y="5"/>
                </a:lnTo>
                <a:lnTo>
                  <a:pt x="54" y="5"/>
                </a:lnTo>
                <a:lnTo>
                  <a:pt x="60" y="6"/>
                </a:lnTo>
                <a:lnTo>
                  <a:pt x="66" y="6"/>
                </a:lnTo>
                <a:lnTo>
                  <a:pt x="74" y="8"/>
                </a:lnTo>
                <a:lnTo>
                  <a:pt x="80" y="11"/>
                </a:lnTo>
                <a:lnTo>
                  <a:pt x="88" y="15"/>
                </a:lnTo>
                <a:lnTo>
                  <a:pt x="94" y="18"/>
                </a:lnTo>
                <a:lnTo>
                  <a:pt x="101" y="23"/>
                </a:lnTo>
                <a:lnTo>
                  <a:pt x="109" y="28"/>
                </a:lnTo>
                <a:lnTo>
                  <a:pt x="115" y="32"/>
                </a:lnTo>
                <a:lnTo>
                  <a:pt x="122" y="37"/>
                </a:lnTo>
                <a:lnTo>
                  <a:pt x="130" y="40"/>
                </a:lnTo>
                <a:lnTo>
                  <a:pt x="133" y="43"/>
                </a:lnTo>
                <a:lnTo>
                  <a:pt x="137" y="46"/>
                </a:lnTo>
                <a:lnTo>
                  <a:pt x="140" y="48"/>
                </a:lnTo>
                <a:lnTo>
                  <a:pt x="142" y="49"/>
                </a:lnTo>
                <a:lnTo>
                  <a:pt x="143" y="51"/>
                </a:lnTo>
                <a:lnTo>
                  <a:pt x="143" y="52"/>
                </a:lnTo>
                <a:lnTo>
                  <a:pt x="142" y="54"/>
                </a:lnTo>
                <a:lnTo>
                  <a:pt x="139" y="54"/>
                </a:lnTo>
                <a:lnTo>
                  <a:pt x="137" y="54"/>
                </a:lnTo>
                <a:lnTo>
                  <a:pt x="131" y="52"/>
                </a:lnTo>
                <a:lnTo>
                  <a:pt x="125" y="51"/>
                </a:lnTo>
                <a:lnTo>
                  <a:pt x="118" y="49"/>
                </a:lnTo>
                <a:lnTo>
                  <a:pt x="112" y="49"/>
                </a:lnTo>
                <a:lnTo>
                  <a:pt x="106" y="48"/>
                </a:lnTo>
                <a:lnTo>
                  <a:pt x="101" y="46"/>
                </a:lnTo>
                <a:lnTo>
                  <a:pt x="95" y="45"/>
                </a:lnTo>
                <a:lnTo>
                  <a:pt x="91" y="43"/>
                </a:lnTo>
                <a:lnTo>
                  <a:pt x="86" y="41"/>
                </a:lnTo>
                <a:lnTo>
                  <a:pt x="82" y="40"/>
                </a:lnTo>
                <a:lnTo>
                  <a:pt x="74" y="37"/>
                </a:lnTo>
                <a:lnTo>
                  <a:pt x="68" y="35"/>
                </a:lnTo>
                <a:lnTo>
                  <a:pt x="65" y="34"/>
                </a:lnTo>
                <a:lnTo>
                  <a:pt x="60" y="31"/>
                </a:lnTo>
                <a:lnTo>
                  <a:pt x="56" y="29"/>
                </a:lnTo>
                <a:lnTo>
                  <a:pt x="48" y="25"/>
                </a:lnTo>
                <a:lnTo>
                  <a:pt x="42" y="22"/>
                </a:lnTo>
                <a:lnTo>
                  <a:pt x="35" y="17"/>
                </a:lnTo>
                <a:lnTo>
                  <a:pt x="27" y="14"/>
                </a:lnTo>
                <a:lnTo>
                  <a:pt x="21" y="9"/>
                </a:lnTo>
                <a:lnTo>
                  <a:pt x="14" y="6"/>
                </a:lnTo>
                <a:lnTo>
                  <a:pt x="6" y="3"/>
                </a:lnTo>
                <a:lnTo>
                  <a:pt x="0" y="0"/>
                </a:lnTo>
                <a:lnTo>
                  <a:pt x="6" y="0"/>
                </a:lnTo>
                <a:lnTo>
                  <a:pt x="12" y="0"/>
                </a:lnTo>
                <a:lnTo>
                  <a:pt x="18" y="0"/>
                </a:lnTo>
                <a:lnTo>
                  <a:pt x="26" y="2"/>
                </a:lnTo>
                <a:lnTo>
                  <a:pt x="32" y="2"/>
                </a:lnTo>
                <a:lnTo>
                  <a:pt x="39" y="6"/>
                </a:lnTo>
                <a:lnTo>
                  <a:pt x="45" y="9"/>
                </a:lnTo>
                <a:lnTo>
                  <a:pt x="53" y="14"/>
                </a:lnTo>
                <a:lnTo>
                  <a:pt x="59" y="17"/>
                </a:lnTo>
                <a:lnTo>
                  <a:pt x="66" y="22"/>
                </a:lnTo>
                <a:lnTo>
                  <a:pt x="74" y="25"/>
                </a:lnTo>
                <a:lnTo>
                  <a:pt x="80" y="28"/>
                </a:lnTo>
                <a:lnTo>
                  <a:pt x="88" y="32"/>
                </a:lnTo>
                <a:lnTo>
                  <a:pt x="94" y="37"/>
                </a:lnTo>
                <a:lnTo>
                  <a:pt x="100" y="40"/>
                </a:lnTo>
                <a:lnTo>
                  <a:pt x="103" y="41"/>
                </a:lnTo>
                <a:lnTo>
                  <a:pt x="107" y="43"/>
                </a:lnTo>
                <a:lnTo>
                  <a:pt x="109" y="43"/>
                </a:lnTo>
                <a:lnTo>
                  <a:pt x="110" y="43"/>
                </a:lnTo>
                <a:lnTo>
                  <a:pt x="107" y="40"/>
                </a:lnTo>
                <a:lnTo>
                  <a:pt x="103" y="37"/>
                </a:lnTo>
                <a:lnTo>
                  <a:pt x="95" y="34"/>
                </a:lnTo>
                <a:lnTo>
                  <a:pt x="89" y="29"/>
                </a:lnTo>
                <a:lnTo>
                  <a:pt x="82" y="26"/>
                </a:lnTo>
                <a:lnTo>
                  <a:pt x="75" y="22"/>
                </a:lnTo>
                <a:lnTo>
                  <a:pt x="68" y="18"/>
                </a:lnTo>
                <a:lnTo>
                  <a:pt x="62" y="14"/>
                </a:lnTo>
                <a:lnTo>
                  <a:pt x="54" y="11"/>
                </a:lnTo>
                <a:lnTo>
                  <a:pt x="48" y="6"/>
                </a:lnTo>
                <a:lnTo>
                  <a:pt x="41" y="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3" name="Freeform 2067">
            <a:extLst>
              <a:ext uri="{FF2B5EF4-FFF2-40B4-BE49-F238E27FC236}">
                <a16:creationId xmlns:a16="http://schemas.microsoft.com/office/drawing/2014/main" id="{E806E549-16FE-474F-B673-6E984CB0A901}"/>
              </a:ext>
            </a:extLst>
          </p:cNvPr>
          <p:cNvSpPr>
            <a:spLocks/>
          </p:cNvSpPr>
          <p:nvPr/>
        </p:nvSpPr>
        <p:spPr bwMode="auto">
          <a:xfrm>
            <a:off x="8440738" y="3603625"/>
            <a:ext cx="117475" cy="203200"/>
          </a:xfrm>
          <a:custGeom>
            <a:avLst/>
            <a:gdLst>
              <a:gd name="T0" fmla="*/ 2147483646 w 74"/>
              <a:gd name="T1" fmla="*/ 2147483646 h 128"/>
              <a:gd name="T2" fmla="*/ 2147483646 w 74"/>
              <a:gd name="T3" fmla="*/ 2147483646 h 128"/>
              <a:gd name="T4" fmla="*/ 2147483646 w 74"/>
              <a:gd name="T5" fmla="*/ 2147483646 h 128"/>
              <a:gd name="T6" fmla="*/ 2147483646 w 74"/>
              <a:gd name="T7" fmla="*/ 2147483646 h 128"/>
              <a:gd name="T8" fmla="*/ 2147483646 w 74"/>
              <a:gd name="T9" fmla="*/ 2147483646 h 128"/>
              <a:gd name="T10" fmla="*/ 2147483646 w 74"/>
              <a:gd name="T11" fmla="*/ 2147483646 h 128"/>
              <a:gd name="T12" fmla="*/ 2147483646 w 74"/>
              <a:gd name="T13" fmla="*/ 2147483646 h 128"/>
              <a:gd name="T14" fmla="*/ 2147483646 w 74"/>
              <a:gd name="T15" fmla="*/ 2147483646 h 128"/>
              <a:gd name="T16" fmla="*/ 2147483646 w 74"/>
              <a:gd name="T17" fmla="*/ 2147483646 h 128"/>
              <a:gd name="T18" fmla="*/ 2147483646 w 74"/>
              <a:gd name="T19" fmla="*/ 2147483646 h 128"/>
              <a:gd name="T20" fmla="*/ 2147483646 w 74"/>
              <a:gd name="T21" fmla="*/ 2147483646 h 128"/>
              <a:gd name="T22" fmla="*/ 2147483646 w 74"/>
              <a:gd name="T23" fmla="*/ 2147483646 h 128"/>
              <a:gd name="T24" fmla="*/ 2147483646 w 74"/>
              <a:gd name="T25" fmla="*/ 2147483646 h 128"/>
              <a:gd name="T26" fmla="*/ 2147483646 w 74"/>
              <a:gd name="T27" fmla="*/ 2147483646 h 128"/>
              <a:gd name="T28" fmla="*/ 2147483646 w 74"/>
              <a:gd name="T29" fmla="*/ 2147483646 h 128"/>
              <a:gd name="T30" fmla="*/ 2147483646 w 74"/>
              <a:gd name="T31" fmla="*/ 2147483646 h 128"/>
              <a:gd name="T32" fmla="*/ 2147483646 w 74"/>
              <a:gd name="T33" fmla="*/ 2147483646 h 128"/>
              <a:gd name="T34" fmla="*/ 2147483646 w 74"/>
              <a:gd name="T35" fmla="*/ 2147483646 h 128"/>
              <a:gd name="T36" fmla="*/ 0 w 74"/>
              <a:gd name="T37" fmla="*/ 2147483646 h 128"/>
              <a:gd name="T38" fmla="*/ 0 w 74"/>
              <a:gd name="T39" fmla="*/ 2147483646 h 128"/>
              <a:gd name="T40" fmla="*/ 0 w 74"/>
              <a:gd name="T41" fmla="*/ 2147483646 h 128"/>
              <a:gd name="T42" fmla="*/ 0 w 74"/>
              <a:gd name="T43" fmla="*/ 2147483646 h 128"/>
              <a:gd name="T44" fmla="*/ 0 w 74"/>
              <a:gd name="T45" fmla="*/ 0 h 128"/>
              <a:gd name="T46" fmla="*/ 2147483646 w 74"/>
              <a:gd name="T47" fmla="*/ 0 h 128"/>
              <a:gd name="T48" fmla="*/ 2147483646 w 74"/>
              <a:gd name="T49" fmla="*/ 2147483646 h 128"/>
              <a:gd name="T50" fmla="*/ 2147483646 w 74"/>
              <a:gd name="T51" fmla="*/ 2147483646 h 128"/>
              <a:gd name="T52" fmla="*/ 2147483646 w 74"/>
              <a:gd name="T53" fmla="*/ 2147483646 h 128"/>
              <a:gd name="T54" fmla="*/ 2147483646 w 74"/>
              <a:gd name="T55" fmla="*/ 2147483646 h 128"/>
              <a:gd name="T56" fmla="*/ 2147483646 w 74"/>
              <a:gd name="T57" fmla="*/ 2147483646 h 128"/>
              <a:gd name="T58" fmla="*/ 2147483646 w 74"/>
              <a:gd name="T59" fmla="*/ 2147483646 h 128"/>
              <a:gd name="T60" fmla="*/ 2147483646 w 74"/>
              <a:gd name="T61" fmla="*/ 2147483646 h 128"/>
              <a:gd name="T62" fmla="*/ 2147483646 w 74"/>
              <a:gd name="T63" fmla="*/ 2147483646 h 128"/>
              <a:gd name="T64" fmla="*/ 2147483646 w 74"/>
              <a:gd name="T65" fmla="*/ 2147483646 h 128"/>
              <a:gd name="T66" fmla="*/ 2147483646 w 74"/>
              <a:gd name="T67" fmla="*/ 2147483646 h 128"/>
              <a:gd name="T68" fmla="*/ 2147483646 w 74"/>
              <a:gd name="T69" fmla="*/ 2147483646 h 128"/>
              <a:gd name="T70" fmla="*/ 2147483646 w 74"/>
              <a:gd name="T71" fmla="*/ 2147483646 h 128"/>
              <a:gd name="T72" fmla="*/ 2147483646 w 74"/>
              <a:gd name="T73" fmla="*/ 2147483646 h 128"/>
              <a:gd name="T74" fmla="*/ 2147483646 w 74"/>
              <a:gd name="T75" fmla="*/ 2147483646 h 128"/>
              <a:gd name="T76" fmla="*/ 2147483646 w 74"/>
              <a:gd name="T77" fmla="*/ 2147483646 h 12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4" h="128">
                <a:moveTo>
                  <a:pt x="74" y="14"/>
                </a:moveTo>
                <a:lnTo>
                  <a:pt x="74" y="92"/>
                </a:lnTo>
                <a:lnTo>
                  <a:pt x="74" y="99"/>
                </a:lnTo>
                <a:lnTo>
                  <a:pt x="74" y="105"/>
                </a:lnTo>
                <a:lnTo>
                  <a:pt x="72" y="108"/>
                </a:lnTo>
                <a:lnTo>
                  <a:pt x="72" y="111"/>
                </a:lnTo>
                <a:lnTo>
                  <a:pt x="72" y="114"/>
                </a:lnTo>
                <a:lnTo>
                  <a:pt x="71" y="117"/>
                </a:lnTo>
                <a:lnTo>
                  <a:pt x="69" y="119"/>
                </a:lnTo>
                <a:lnTo>
                  <a:pt x="68" y="122"/>
                </a:lnTo>
                <a:lnTo>
                  <a:pt x="65" y="123"/>
                </a:lnTo>
                <a:lnTo>
                  <a:pt x="62" y="126"/>
                </a:lnTo>
                <a:lnTo>
                  <a:pt x="59" y="126"/>
                </a:lnTo>
                <a:lnTo>
                  <a:pt x="56" y="128"/>
                </a:lnTo>
                <a:lnTo>
                  <a:pt x="51" y="128"/>
                </a:lnTo>
                <a:lnTo>
                  <a:pt x="50" y="128"/>
                </a:lnTo>
                <a:lnTo>
                  <a:pt x="47" y="128"/>
                </a:lnTo>
                <a:lnTo>
                  <a:pt x="45" y="128"/>
                </a:lnTo>
                <a:lnTo>
                  <a:pt x="42" y="128"/>
                </a:lnTo>
                <a:lnTo>
                  <a:pt x="41" y="128"/>
                </a:lnTo>
                <a:lnTo>
                  <a:pt x="38" y="128"/>
                </a:lnTo>
                <a:lnTo>
                  <a:pt x="35" y="126"/>
                </a:lnTo>
                <a:lnTo>
                  <a:pt x="32" y="126"/>
                </a:lnTo>
                <a:lnTo>
                  <a:pt x="30" y="125"/>
                </a:lnTo>
                <a:lnTo>
                  <a:pt x="27" y="125"/>
                </a:lnTo>
                <a:lnTo>
                  <a:pt x="24" y="123"/>
                </a:lnTo>
                <a:lnTo>
                  <a:pt x="23" y="122"/>
                </a:lnTo>
                <a:lnTo>
                  <a:pt x="20" y="122"/>
                </a:lnTo>
                <a:lnTo>
                  <a:pt x="18" y="120"/>
                </a:lnTo>
                <a:lnTo>
                  <a:pt x="14" y="117"/>
                </a:lnTo>
                <a:lnTo>
                  <a:pt x="11" y="114"/>
                </a:lnTo>
                <a:lnTo>
                  <a:pt x="8" y="111"/>
                </a:lnTo>
                <a:lnTo>
                  <a:pt x="5" y="108"/>
                </a:lnTo>
                <a:lnTo>
                  <a:pt x="3" y="105"/>
                </a:lnTo>
                <a:lnTo>
                  <a:pt x="2" y="102"/>
                </a:lnTo>
                <a:lnTo>
                  <a:pt x="2" y="99"/>
                </a:lnTo>
                <a:lnTo>
                  <a:pt x="0" y="96"/>
                </a:lnTo>
                <a:lnTo>
                  <a:pt x="0" y="94"/>
                </a:lnTo>
                <a:lnTo>
                  <a:pt x="0" y="92"/>
                </a:lnTo>
                <a:lnTo>
                  <a:pt x="0" y="89"/>
                </a:lnTo>
                <a:lnTo>
                  <a:pt x="0" y="86"/>
                </a:lnTo>
                <a:lnTo>
                  <a:pt x="0" y="83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0" y="0"/>
                </a:lnTo>
                <a:lnTo>
                  <a:pt x="3" y="0"/>
                </a:lnTo>
                <a:lnTo>
                  <a:pt x="6" y="0"/>
                </a:lnTo>
                <a:lnTo>
                  <a:pt x="11" y="2"/>
                </a:lnTo>
                <a:lnTo>
                  <a:pt x="14" y="2"/>
                </a:lnTo>
                <a:lnTo>
                  <a:pt x="18" y="3"/>
                </a:lnTo>
                <a:lnTo>
                  <a:pt x="21" y="3"/>
                </a:lnTo>
                <a:lnTo>
                  <a:pt x="24" y="5"/>
                </a:lnTo>
                <a:lnTo>
                  <a:pt x="29" y="5"/>
                </a:lnTo>
                <a:lnTo>
                  <a:pt x="32" y="7"/>
                </a:lnTo>
                <a:lnTo>
                  <a:pt x="32" y="94"/>
                </a:lnTo>
                <a:lnTo>
                  <a:pt x="32" y="97"/>
                </a:lnTo>
                <a:lnTo>
                  <a:pt x="32" y="100"/>
                </a:lnTo>
                <a:lnTo>
                  <a:pt x="32" y="103"/>
                </a:lnTo>
                <a:lnTo>
                  <a:pt x="33" y="105"/>
                </a:lnTo>
                <a:lnTo>
                  <a:pt x="35" y="106"/>
                </a:lnTo>
                <a:lnTo>
                  <a:pt x="36" y="106"/>
                </a:lnTo>
                <a:lnTo>
                  <a:pt x="39" y="106"/>
                </a:lnTo>
                <a:lnTo>
                  <a:pt x="41" y="105"/>
                </a:lnTo>
                <a:lnTo>
                  <a:pt x="41" y="103"/>
                </a:lnTo>
                <a:lnTo>
                  <a:pt x="41" y="102"/>
                </a:lnTo>
                <a:lnTo>
                  <a:pt x="41" y="99"/>
                </a:lnTo>
                <a:lnTo>
                  <a:pt x="41" y="94"/>
                </a:lnTo>
                <a:lnTo>
                  <a:pt x="41" y="8"/>
                </a:lnTo>
                <a:lnTo>
                  <a:pt x="45" y="8"/>
                </a:lnTo>
                <a:lnTo>
                  <a:pt x="48" y="10"/>
                </a:lnTo>
                <a:lnTo>
                  <a:pt x="51" y="10"/>
                </a:lnTo>
                <a:lnTo>
                  <a:pt x="56" y="11"/>
                </a:lnTo>
                <a:lnTo>
                  <a:pt x="59" y="11"/>
                </a:lnTo>
                <a:lnTo>
                  <a:pt x="63" y="13"/>
                </a:lnTo>
                <a:lnTo>
                  <a:pt x="66" y="13"/>
                </a:lnTo>
                <a:lnTo>
                  <a:pt x="69" y="14"/>
                </a:lnTo>
                <a:lnTo>
                  <a:pt x="74" y="14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4" name="Freeform 2068">
            <a:extLst>
              <a:ext uri="{FF2B5EF4-FFF2-40B4-BE49-F238E27FC236}">
                <a16:creationId xmlns:a16="http://schemas.microsoft.com/office/drawing/2014/main" id="{EA2432AE-2F3C-4AB8-91D4-4FF01F6008AD}"/>
              </a:ext>
            </a:extLst>
          </p:cNvPr>
          <p:cNvSpPr>
            <a:spLocks/>
          </p:cNvSpPr>
          <p:nvPr/>
        </p:nvSpPr>
        <p:spPr bwMode="auto">
          <a:xfrm>
            <a:off x="8199438" y="3716338"/>
            <a:ext cx="212725" cy="69850"/>
          </a:xfrm>
          <a:custGeom>
            <a:avLst/>
            <a:gdLst>
              <a:gd name="T0" fmla="*/ 0 w 134"/>
              <a:gd name="T1" fmla="*/ 0 h 44"/>
              <a:gd name="T2" fmla="*/ 2147483646 w 134"/>
              <a:gd name="T3" fmla="*/ 0 h 44"/>
              <a:gd name="T4" fmla="*/ 2147483646 w 134"/>
              <a:gd name="T5" fmla="*/ 0 h 44"/>
              <a:gd name="T6" fmla="*/ 2147483646 w 134"/>
              <a:gd name="T7" fmla="*/ 0 h 44"/>
              <a:gd name="T8" fmla="*/ 2147483646 w 134"/>
              <a:gd name="T9" fmla="*/ 2147483646 h 44"/>
              <a:gd name="T10" fmla="*/ 2147483646 w 134"/>
              <a:gd name="T11" fmla="*/ 2147483646 h 44"/>
              <a:gd name="T12" fmla="*/ 2147483646 w 134"/>
              <a:gd name="T13" fmla="*/ 2147483646 h 44"/>
              <a:gd name="T14" fmla="*/ 2147483646 w 134"/>
              <a:gd name="T15" fmla="*/ 2147483646 h 44"/>
              <a:gd name="T16" fmla="*/ 2147483646 w 134"/>
              <a:gd name="T17" fmla="*/ 2147483646 h 44"/>
              <a:gd name="T18" fmla="*/ 2147483646 w 134"/>
              <a:gd name="T19" fmla="*/ 2147483646 h 44"/>
              <a:gd name="T20" fmla="*/ 2147483646 w 134"/>
              <a:gd name="T21" fmla="*/ 2147483646 h 44"/>
              <a:gd name="T22" fmla="*/ 2147483646 w 134"/>
              <a:gd name="T23" fmla="*/ 2147483646 h 44"/>
              <a:gd name="T24" fmla="*/ 2147483646 w 134"/>
              <a:gd name="T25" fmla="*/ 2147483646 h 44"/>
              <a:gd name="T26" fmla="*/ 2147483646 w 134"/>
              <a:gd name="T27" fmla="*/ 2147483646 h 44"/>
              <a:gd name="T28" fmla="*/ 2147483646 w 134"/>
              <a:gd name="T29" fmla="*/ 2147483646 h 44"/>
              <a:gd name="T30" fmla="*/ 2147483646 w 134"/>
              <a:gd name="T31" fmla="*/ 2147483646 h 44"/>
              <a:gd name="T32" fmla="*/ 2147483646 w 134"/>
              <a:gd name="T33" fmla="*/ 2147483646 h 44"/>
              <a:gd name="T34" fmla="*/ 2147483646 w 134"/>
              <a:gd name="T35" fmla="*/ 2147483646 h 44"/>
              <a:gd name="T36" fmla="*/ 2147483646 w 134"/>
              <a:gd name="T37" fmla="*/ 2147483646 h 44"/>
              <a:gd name="T38" fmla="*/ 2147483646 w 134"/>
              <a:gd name="T39" fmla="*/ 2147483646 h 44"/>
              <a:gd name="T40" fmla="*/ 2147483646 w 134"/>
              <a:gd name="T41" fmla="*/ 2147483646 h 44"/>
              <a:gd name="T42" fmla="*/ 2147483646 w 134"/>
              <a:gd name="T43" fmla="*/ 2147483646 h 44"/>
              <a:gd name="T44" fmla="*/ 2147483646 w 134"/>
              <a:gd name="T45" fmla="*/ 2147483646 h 44"/>
              <a:gd name="T46" fmla="*/ 2147483646 w 134"/>
              <a:gd name="T47" fmla="*/ 2147483646 h 44"/>
              <a:gd name="T48" fmla="*/ 2147483646 w 134"/>
              <a:gd name="T49" fmla="*/ 2147483646 h 44"/>
              <a:gd name="T50" fmla="*/ 2147483646 w 134"/>
              <a:gd name="T51" fmla="*/ 2147483646 h 44"/>
              <a:gd name="T52" fmla="*/ 2147483646 w 134"/>
              <a:gd name="T53" fmla="*/ 2147483646 h 44"/>
              <a:gd name="T54" fmla="*/ 2147483646 w 134"/>
              <a:gd name="T55" fmla="*/ 2147483646 h 44"/>
              <a:gd name="T56" fmla="*/ 2147483646 w 134"/>
              <a:gd name="T57" fmla="*/ 2147483646 h 44"/>
              <a:gd name="T58" fmla="*/ 2147483646 w 134"/>
              <a:gd name="T59" fmla="*/ 2147483646 h 44"/>
              <a:gd name="T60" fmla="*/ 2147483646 w 134"/>
              <a:gd name="T61" fmla="*/ 2147483646 h 44"/>
              <a:gd name="T62" fmla="*/ 2147483646 w 134"/>
              <a:gd name="T63" fmla="*/ 2147483646 h 44"/>
              <a:gd name="T64" fmla="*/ 2147483646 w 134"/>
              <a:gd name="T65" fmla="*/ 2147483646 h 44"/>
              <a:gd name="T66" fmla="*/ 2147483646 w 134"/>
              <a:gd name="T67" fmla="*/ 2147483646 h 44"/>
              <a:gd name="T68" fmla="*/ 2147483646 w 134"/>
              <a:gd name="T69" fmla="*/ 2147483646 h 44"/>
              <a:gd name="T70" fmla="*/ 2147483646 w 134"/>
              <a:gd name="T71" fmla="*/ 2147483646 h 44"/>
              <a:gd name="T72" fmla="*/ 2147483646 w 134"/>
              <a:gd name="T73" fmla="*/ 2147483646 h 44"/>
              <a:gd name="T74" fmla="*/ 2147483646 w 134"/>
              <a:gd name="T75" fmla="*/ 2147483646 h 44"/>
              <a:gd name="T76" fmla="*/ 0 w 134"/>
              <a:gd name="T77" fmla="*/ 0 h 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4" h="44">
                <a:moveTo>
                  <a:pt x="0" y="0"/>
                </a:moveTo>
                <a:lnTo>
                  <a:pt x="7" y="0"/>
                </a:lnTo>
                <a:lnTo>
                  <a:pt x="12" y="0"/>
                </a:lnTo>
                <a:lnTo>
                  <a:pt x="19" y="0"/>
                </a:lnTo>
                <a:lnTo>
                  <a:pt x="25" y="2"/>
                </a:lnTo>
                <a:lnTo>
                  <a:pt x="31" y="2"/>
                </a:lnTo>
                <a:lnTo>
                  <a:pt x="39" y="5"/>
                </a:lnTo>
                <a:lnTo>
                  <a:pt x="46" y="8"/>
                </a:lnTo>
                <a:lnTo>
                  <a:pt x="54" y="11"/>
                </a:lnTo>
                <a:lnTo>
                  <a:pt x="62" y="15"/>
                </a:lnTo>
                <a:lnTo>
                  <a:pt x="69" y="18"/>
                </a:lnTo>
                <a:lnTo>
                  <a:pt x="77" y="21"/>
                </a:lnTo>
                <a:lnTo>
                  <a:pt x="84" y="25"/>
                </a:lnTo>
                <a:lnTo>
                  <a:pt x="92" y="29"/>
                </a:lnTo>
                <a:lnTo>
                  <a:pt x="98" y="34"/>
                </a:lnTo>
                <a:lnTo>
                  <a:pt x="105" y="34"/>
                </a:lnTo>
                <a:lnTo>
                  <a:pt x="111" y="35"/>
                </a:lnTo>
                <a:lnTo>
                  <a:pt x="117" y="35"/>
                </a:lnTo>
                <a:lnTo>
                  <a:pt x="123" y="38"/>
                </a:lnTo>
                <a:lnTo>
                  <a:pt x="129" y="41"/>
                </a:lnTo>
                <a:lnTo>
                  <a:pt x="134" y="44"/>
                </a:lnTo>
                <a:lnTo>
                  <a:pt x="126" y="43"/>
                </a:lnTo>
                <a:lnTo>
                  <a:pt x="120" y="43"/>
                </a:lnTo>
                <a:lnTo>
                  <a:pt x="113" y="41"/>
                </a:lnTo>
                <a:lnTo>
                  <a:pt x="105" y="41"/>
                </a:lnTo>
                <a:lnTo>
                  <a:pt x="98" y="40"/>
                </a:lnTo>
                <a:lnTo>
                  <a:pt x="90" y="38"/>
                </a:lnTo>
                <a:lnTo>
                  <a:pt x="83" y="38"/>
                </a:lnTo>
                <a:lnTo>
                  <a:pt x="75" y="35"/>
                </a:lnTo>
                <a:lnTo>
                  <a:pt x="68" y="31"/>
                </a:lnTo>
                <a:lnTo>
                  <a:pt x="60" y="28"/>
                </a:lnTo>
                <a:lnTo>
                  <a:pt x="52" y="25"/>
                </a:lnTo>
                <a:lnTo>
                  <a:pt x="45" y="21"/>
                </a:lnTo>
                <a:lnTo>
                  <a:pt x="37" y="17"/>
                </a:lnTo>
                <a:lnTo>
                  <a:pt x="30" y="14"/>
                </a:lnTo>
                <a:lnTo>
                  <a:pt x="22" y="11"/>
                </a:lnTo>
                <a:lnTo>
                  <a:pt x="15" y="6"/>
                </a:lnTo>
                <a:lnTo>
                  <a:pt x="7" y="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5" name="Freeform 2069">
            <a:extLst>
              <a:ext uri="{FF2B5EF4-FFF2-40B4-BE49-F238E27FC236}">
                <a16:creationId xmlns:a16="http://schemas.microsoft.com/office/drawing/2014/main" id="{9636135D-D2B3-4967-B741-2175E2465A7C}"/>
              </a:ext>
            </a:extLst>
          </p:cNvPr>
          <p:cNvSpPr>
            <a:spLocks/>
          </p:cNvSpPr>
          <p:nvPr/>
        </p:nvSpPr>
        <p:spPr bwMode="auto">
          <a:xfrm>
            <a:off x="8331200" y="3589338"/>
            <a:ext cx="80963" cy="196850"/>
          </a:xfrm>
          <a:custGeom>
            <a:avLst/>
            <a:gdLst>
              <a:gd name="T0" fmla="*/ 2147483646 w 51"/>
              <a:gd name="T1" fmla="*/ 2147483646 h 124"/>
              <a:gd name="T2" fmla="*/ 2147483646 w 51"/>
              <a:gd name="T3" fmla="*/ 2147483646 h 124"/>
              <a:gd name="T4" fmla="*/ 2147483646 w 51"/>
              <a:gd name="T5" fmla="*/ 2147483646 h 124"/>
              <a:gd name="T6" fmla="*/ 2147483646 w 51"/>
              <a:gd name="T7" fmla="*/ 2147483646 h 124"/>
              <a:gd name="T8" fmla="*/ 2147483646 w 51"/>
              <a:gd name="T9" fmla="*/ 2147483646 h 124"/>
              <a:gd name="T10" fmla="*/ 2147483646 w 51"/>
              <a:gd name="T11" fmla="*/ 2147483646 h 124"/>
              <a:gd name="T12" fmla="*/ 2147483646 w 51"/>
              <a:gd name="T13" fmla="*/ 2147483646 h 124"/>
              <a:gd name="T14" fmla="*/ 2147483646 w 51"/>
              <a:gd name="T15" fmla="*/ 2147483646 h 124"/>
              <a:gd name="T16" fmla="*/ 2147483646 w 51"/>
              <a:gd name="T17" fmla="*/ 2147483646 h 124"/>
              <a:gd name="T18" fmla="*/ 2147483646 w 51"/>
              <a:gd name="T19" fmla="*/ 2147483646 h 124"/>
              <a:gd name="T20" fmla="*/ 2147483646 w 51"/>
              <a:gd name="T21" fmla="*/ 2147483646 h 124"/>
              <a:gd name="T22" fmla="*/ 2147483646 w 51"/>
              <a:gd name="T23" fmla="*/ 2147483646 h 124"/>
              <a:gd name="T24" fmla="*/ 2147483646 w 51"/>
              <a:gd name="T25" fmla="*/ 2147483646 h 124"/>
              <a:gd name="T26" fmla="*/ 2147483646 w 51"/>
              <a:gd name="T27" fmla="*/ 2147483646 h 124"/>
              <a:gd name="T28" fmla="*/ 2147483646 w 51"/>
              <a:gd name="T29" fmla="*/ 2147483646 h 124"/>
              <a:gd name="T30" fmla="*/ 2147483646 w 51"/>
              <a:gd name="T31" fmla="*/ 2147483646 h 124"/>
              <a:gd name="T32" fmla="*/ 2147483646 w 51"/>
              <a:gd name="T33" fmla="*/ 2147483646 h 124"/>
              <a:gd name="T34" fmla="*/ 2147483646 w 51"/>
              <a:gd name="T35" fmla="*/ 2147483646 h 124"/>
              <a:gd name="T36" fmla="*/ 2147483646 w 51"/>
              <a:gd name="T37" fmla="*/ 2147483646 h 124"/>
              <a:gd name="T38" fmla="*/ 2147483646 w 51"/>
              <a:gd name="T39" fmla="*/ 2147483646 h 124"/>
              <a:gd name="T40" fmla="*/ 2147483646 w 51"/>
              <a:gd name="T41" fmla="*/ 2147483646 h 124"/>
              <a:gd name="T42" fmla="*/ 2147483646 w 51"/>
              <a:gd name="T43" fmla="*/ 2147483646 h 124"/>
              <a:gd name="T44" fmla="*/ 0 w 51"/>
              <a:gd name="T45" fmla="*/ 2147483646 h 124"/>
              <a:gd name="T46" fmla="*/ 0 w 51"/>
              <a:gd name="T47" fmla="*/ 0 h 124"/>
              <a:gd name="T48" fmla="*/ 2147483646 w 51"/>
              <a:gd name="T49" fmla="*/ 2147483646 h 124"/>
              <a:gd name="T50" fmla="*/ 2147483646 w 51"/>
              <a:gd name="T51" fmla="*/ 2147483646 h 124"/>
              <a:gd name="T52" fmla="*/ 2147483646 w 51"/>
              <a:gd name="T53" fmla="*/ 2147483646 h 124"/>
              <a:gd name="T54" fmla="*/ 2147483646 w 51"/>
              <a:gd name="T55" fmla="*/ 2147483646 h 124"/>
              <a:gd name="T56" fmla="*/ 2147483646 w 51"/>
              <a:gd name="T57" fmla="*/ 2147483646 h 124"/>
              <a:gd name="T58" fmla="*/ 2147483646 w 51"/>
              <a:gd name="T59" fmla="*/ 2147483646 h 124"/>
              <a:gd name="T60" fmla="*/ 2147483646 w 51"/>
              <a:gd name="T61" fmla="*/ 2147483646 h 124"/>
              <a:gd name="T62" fmla="*/ 2147483646 w 51"/>
              <a:gd name="T63" fmla="*/ 2147483646 h 124"/>
              <a:gd name="T64" fmla="*/ 2147483646 w 51"/>
              <a:gd name="T65" fmla="*/ 2147483646 h 1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1" h="124">
                <a:moveTo>
                  <a:pt x="31" y="5"/>
                </a:moveTo>
                <a:lnTo>
                  <a:pt x="31" y="98"/>
                </a:lnTo>
                <a:lnTo>
                  <a:pt x="36" y="98"/>
                </a:lnTo>
                <a:lnTo>
                  <a:pt x="39" y="100"/>
                </a:lnTo>
                <a:lnTo>
                  <a:pt x="42" y="100"/>
                </a:lnTo>
                <a:lnTo>
                  <a:pt x="45" y="100"/>
                </a:lnTo>
                <a:lnTo>
                  <a:pt x="48" y="100"/>
                </a:lnTo>
                <a:lnTo>
                  <a:pt x="51" y="101"/>
                </a:lnTo>
                <a:lnTo>
                  <a:pt x="51" y="124"/>
                </a:lnTo>
                <a:lnTo>
                  <a:pt x="48" y="124"/>
                </a:lnTo>
                <a:lnTo>
                  <a:pt x="43" y="123"/>
                </a:lnTo>
                <a:lnTo>
                  <a:pt x="40" y="123"/>
                </a:lnTo>
                <a:lnTo>
                  <a:pt x="37" y="123"/>
                </a:lnTo>
                <a:lnTo>
                  <a:pt x="33" y="123"/>
                </a:lnTo>
                <a:lnTo>
                  <a:pt x="30" y="121"/>
                </a:lnTo>
                <a:lnTo>
                  <a:pt x="25" y="121"/>
                </a:lnTo>
                <a:lnTo>
                  <a:pt x="22" y="121"/>
                </a:lnTo>
                <a:lnTo>
                  <a:pt x="18" y="121"/>
                </a:lnTo>
                <a:lnTo>
                  <a:pt x="15" y="120"/>
                </a:lnTo>
                <a:lnTo>
                  <a:pt x="10" y="120"/>
                </a:lnTo>
                <a:lnTo>
                  <a:pt x="7" y="120"/>
                </a:lnTo>
                <a:lnTo>
                  <a:pt x="3" y="118"/>
                </a:lnTo>
                <a:lnTo>
                  <a:pt x="0" y="118"/>
                </a:lnTo>
                <a:lnTo>
                  <a:pt x="0" y="0"/>
                </a:lnTo>
                <a:lnTo>
                  <a:pt x="3" y="2"/>
                </a:lnTo>
                <a:lnTo>
                  <a:pt x="7" y="2"/>
                </a:lnTo>
                <a:lnTo>
                  <a:pt x="10" y="2"/>
                </a:lnTo>
                <a:lnTo>
                  <a:pt x="13" y="3"/>
                </a:lnTo>
                <a:lnTo>
                  <a:pt x="18" y="3"/>
                </a:lnTo>
                <a:lnTo>
                  <a:pt x="21" y="3"/>
                </a:lnTo>
                <a:lnTo>
                  <a:pt x="25" y="3"/>
                </a:lnTo>
                <a:lnTo>
                  <a:pt x="28" y="5"/>
                </a:lnTo>
                <a:lnTo>
                  <a:pt x="31" y="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6" name="Freeform 2070">
            <a:extLst>
              <a:ext uri="{FF2B5EF4-FFF2-40B4-BE49-F238E27FC236}">
                <a16:creationId xmlns:a16="http://schemas.microsoft.com/office/drawing/2014/main" id="{8B482200-68B1-40D4-90B7-859060DA94B0}"/>
              </a:ext>
            </a:extLst>
          </p:cNvPr>
          <p:cNvSpPr>
            <a:spLocks/>
          </p:cNvSpPr>
          <p:nvPr/>
        </p:nvSpPr>
        <p:spPr bwMode="auto">
          <a:xfrm>
            <a:off x="8091488" y="3719513"/>
            <a:ext cx="212725" cy="55562"/>
          </a:xfrm>
          <a:custGeom>
            <a:avLst/>
            <a:gdLst>
              <a:gd name="T0" fmla="*/ 0 w 134"/>
              <a:gd name="T1" fmla="*/ 2147483646 h 35"/>
              <a:gd name="T2" fmla="*/ 2147483646 w 134"/>
              <a:gd name="T3" fmla="*/ 2147483646 h 35"/>
              <a:gd name="T4" fmla="*/ 2147483646 w 134"/>
              <a:gd name="T5" fmla="*/ 2147483646 h 35"/>
              <a:gd name="T6" fmla="*/ 2147483646 w 134"/>
              <a:gd name="T7" fmla="*/ 0 h 35"/>
              <a:gd name="T8" fmla="*/ 2147483646 w 134"/>
              <a:gd name="T9" fmla="*/ 0 h 35"/>
              <a:gd name="T10" fmla="*/ 2147483646 w 134"/>
              <a:gd name="T11" fmla="*/ 0 h 35"/>
              <a:gd name="T12" fmla="*/ 2147483646 w 134"/>
              <a:gd name="T13" fmla="*/ 2147483646 h 35"/>
              <a:gd name="T14" fmla="*/ 2147483646 w 134"/>
              <a:gd name="T15" fmla="*/ 2147483646 h 35"/>
              <a:gd name="T16" fmla="*/ 2147483646 w 134"/>
              <a:gd name="T17" fmla="*/ 2147483646 h 35"/>
              <a:gd name="T18" fmla="*/ 2147483646 w 134"/>
              <a:gd name="T19" fmla="*/ 2147483646 h 35"/>
              <a:gd name="T20" fmla="*/ 2147483646 w 134"/>
              <a:gd name="T21" fmla="*/ 2147483646 h 35"/>
              <a:gd name="T22" fmla="*/ 2147483646 w 134"/>
              <a:gd name="T23" fmla="*/ 2147483646 h 35"/>
              <a:gd name="T24" fmla="*/ 2147483646 w 134"/>
              <a:gd name="T25" fmla="*/ 2147483646 h 35"/>
              <a:gd name="T26" fmla="*/ 2147483646 w 134"/>
              <a:gd name="T27" fmla="*/ 2147483646 h 35"/>
              <a:gd name="T28" fmla="*/ 2147483646 w 134"/>
              <a:gd name="T29" fmla="*/ 2147483646 h 35"/>
              <a:gd name="T30" fmla="*/ 2147483646 w 134"/>
              <a:gd name="T31" fmla="*/ 2147483646 h 35"/>
              <a:gd name="T32" fmla="*/ 2147483646 w 134"/>
              <a:gd name="T33" fmla="*/ 2147483646 h 35"/>
              <a:gd name="T34" fmla="*/ 2147483646 w 134"/>
              <a:gd name="T35" fmla="*/ 2147483646 h 35"/>
              <a:gd name="T36" fmla="*/ 2147483646 w 134"/>
              <a:gd name="T37" fmla="*/ 2147483646 h 35"/>
              <a:gd name="T38" fmla="*/ 2147483646 w 134"/>
              <a:gd name="T39" fmla="*/ 2147483646 h 35"/>
              <a:gd name="T40" fmla="*/ 2147483646 w 134"/>
              <a:gd name="T41" fmla="*/ 2147483646 h 35"/>
              <a:gd name="T42" fmla="*/ 2147483646 w 134"/>
              <a:gd name="T43" fmla="*/ 2147483646 h 35"/>
              <a:gd name="T44" fmla="*/ 2147483646 w 134"/>
              <a:gd name="T45" fmla="*/ 2147483646 h 35"/>
              <a:gd name="T46" fmla="*/ 2147483646 w 134"/>
              <a:gd name="T47" fmla="*/ 2147483646 h 35"/>
              <a:gd name="T48" fmla="*/ 2147483646 w 134"/>
              <a:gd name="T49" fmla="*/ 2147483646 h 35"/>
              <a:gd name="T50" fmla="*/ 2147483646 w 134"/>
              <a:gd name="T51" fmla="*/ 2147483646 h 35"/>
              <a:gd name="T52" fmla="*/ 2147483646 w 134"/>
              <a:gd name="T53" fmla="*/ 2147483646 h 35"/>
              <a:gd name="T54" fmla="*/ 2147483646 w 134"/>
              <a:gd name="T55" fmla="*/ 2147483646 h 35"/>
              <a:gd name="T56" fmla="*/ 2147483646 w 134"/>
              <a:gd name="T57" fmla="*/ 2147483646 h 35"/>
              <a:gd name="T58" fmla="*/ 2147483646 w 134"/>
              <a:gd name="T59" fmla="*/ 2147483646 h 35"/>
              <a:gd name="T60" fmla="*/ 2147483646 w 134"/>
              <a:gd name="T61" fmla="*/ 2147483646 h 35"/>
              <a:gd name="T62" fmla="*/ 2147483646 w 134"/>
              <a:gd name="T63" fmla="*/ 2147483646 h 35"/>
              <a:gd name="T64" fmla="*/ 2147483646 w 134"/>
              <a:gd name="T65" fmla="*/ 2147483646 h 35"/>
              <a:gd name="T66" fmla="*/ 2147483646 w 134"/>
              <a:gd name="T67" fmla="*/ 2147483646 h 35"/>
              <a:gd name="T68" fmla="*/ 2147483646 w 134"/>
              <a:gd name="T69" fmla="*/ 2147483646 h 35"/>
              <a:gd name="T70" fmla="*/ 2147483646 w 134"/>
              <a:gd name="T71" fmla="*/ 2147483646 h 35"/>
              <a:gd name="T72" fmla="*/ 2147483646 w 134"/>
              <a:gd name="T73" fmla="*/ 2147483646 h 35"/>
              <a:gd name="T74" fmla="*/ 2147483646 w 134"/>
              <a:gd name="T75" fmla="*/ 2147483646 h 35"/>
              <a:gd name="T76" fmla="*/ 0 w 134"/>
              <a:gd name="T77" fmla="*/ 2147483646 h 3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4" h="35">
                <a:moveTo>
                  <a:pt x="0" y="1"/>
                </a:moveTo>
                <a:lnTo>
                  <a:pt x="7" y="1"/>
                </a:lnTo>
                <a:lnTo>
                  <a:pt x="13" y="1"/>
                </a:lnTo>
                <a:lnTo>
                  <a:pt x="19" y="0"/>
                </a:lnTo>
                <a:lnTo>
                  <a:pt x="25" y="0"/>
                </a:lnTo>
                <a:lnTo>
                  <a:pt x="33" y="0"/>
                </a:lnTo>
                <a:lnTo>
                  <a:pt x="41" y="3"/>
                </a:lnTo>
                <a:lnTo>
                  <a:pt x="48" y="6"/>
                </a:lnTo>
                <a:lnTo>
                  <a:pt x="54" y="9"/>
                </a:lnTo>
                <a:lnTo>
                  <a:pt x="62" y="12"/>
                </a:lnTo>
                <a:lnTo>
                  <a:pt x="69" y="13"/>
                </a:lnTo>
                <a:lnTo>
                  <a:pt x="77" y="16"/>
                </a:lnTo>
                <a:lnTo>
                  <a:pt x="84" y="21"/>
                </a:lnTo>
                <a:lnTo>
                  <a:pt x="92" y="24"/>
                </a:lnTo>
                <a:lnTo>
                  <a:pt x="98" y="27"/>
                </a:lnTo>
                <a:lnTo>
                  <a:pt x="105" y="27"/>
                </a:lnTo>
                <a:lnTo>
                  <a:pt x="111" y="27"/>
                </a:lnTo>
                <a:lnTo>
                  <a:pt x="117" y="29"/>
                </a:lnTo>
                <a:lnTo>
                  <a:pt x="124" y="30"/>
                </a:lnTo>
                <a:lnTo>
                  <a:pt x="130" y="33"/>
                </a:lnTo>
                <a:lnTo>
                  <a:pt x="134" y="35"/>
                </a:lnTo>
                <a:lnTo>
                  <a:pt x="127" y="35"/>
                </a:lnTo>
                <a:lnTo>
                  <a:pt x="120" y="35"/>
                </a:lnTo>
                <a:lnTo>
                  <a:pt x="113" y="35"/>
                </a:lnTo>
                <a:lnTo>
                  <a:pt x="105" y="35"/>
                </a:lnTo>
                <a:lnTo>
                  <a:pt x="98" y="33"/>
                </a:lnTo>
                <a:lnTo>
                  <a:pt x="90" y="33"/>
                </a:lnTo>
                <a:lnTo>
                  <a:pt x="83" y="33"/>
                </a:lnTo>
                <a:lnTo>
                  <a:pt x="75" y="30"/>
                </a:lnTo>
                <a:lnTo>
                  <a:pt x="68" y="27"/>
                </a:lnTo>
                <a:lnTo>
                  <a:pt x="60" y="24"/>
                </a:lnTo>
                <a:lnTo>
                  <a:pt x="53" y="21"/>
                </a:lnTo>
                <a:lnTo>
                  <a:pt x="45" y="18"/>
                </a:lnTo>
                <a:lnTo>
                  <a:pt x="38" y="15"/>
                </a:lnTo>
                <a:lnTo>
                  <a:pt x="30" y="13"/>
                </a:lnTo>
                <a:lnTo>
                  <a:pt x="22" y="10"/>
                </a:lnTo>
                <a:lnTo>
                  <a:pt x="15" y="7"/>
                </a:lnTo>
                <a:lnTo>
                  <a:pt x="7" y="4"/>
                </a:ln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7" name="Freeform 2071">
            <a:extLst>
              <a:ext uri="{FF2B5EF4-FFF2-40B4-BE49-F238E27FC236}">
                <a16:creationId xmlns:a16="http://schemas.microsoft.com/office/drawing/2014/main" id="{3BF79427-568A-4FCB-91CF-F340CDCCD81E}"/>
              </a:ext>
            </a:extLst>
          </p:cNvPr>
          <p:cNvSpPr>
            <a:spLocks/>
          </p:cNvSpPr>
          <p:nvPr/>
        </p:nvSpPr>
        <p:spPr bwMode="auto">
          <a:xfrm>
            <a:off x="8223250" y="3587750"/>
            <a:ext cx="80963" cy="188913"/>
          </a:xfrm>
          <a:custGeom>
            <a:avLst/>
            <a:gdLst>
              <a:gd name="T0" fmla="*/ 2147483646 w 51"/>
              <a:gd name="T1" fmla="*/ 0 h 119"/>
              <a:gd name="T2" fmla="*/ 2147483646 w 51"/>
              <a:gd name="T3" fmla="*/ 2147483646 h 119"/>
              <a:gd name="T4" fmla="*/ 2147483646 w 51"/>
              <a:gd name="T5" fmla="*/ 2147483646 h 119"/>
              <a:gd name="T6" fmla="*/ 2147483646 w 51"/>
              <a:gd name="T7" fmla="*/ 2147483646 h 119"/>
              <a:gd name="T8" fmla="*/ 2147483646 w 51"/>
              <a:gd name="T9" fmla="*/ 2147483646 h 119"/>
              <a:gd name="T10" fmla="*/ 2147483646 w 51"/>
              <a:gd name="T11" fmla="*/ 2147483646 h 119"/>
              <a:gd name="T12" fmla="*/ 2147483646 w 51"/>
              <a:gd name="T13" fmla="*/ 2147483646 h 119"/>
              <a:gd name="T14" fmla="*/ 2147483646 w 51"/>
              <a:gd name="T15" fmla="*/ 2147483646 h 119"/>
              <a:gd name="T16" fmla="*/ 2147483646 w 51"/>
              <a:gd name="T17" fmla="*/ 2147483646 h 119"/>
              <a:gd name="T18" fmla="*/ 2147483646 w 51"/>
              <a:gd name="T19" fmla="*/ 2147483646 h 119"/>
              <a:gd name="T20" fmla="*/ 2147483646 w 51"/>
              <a:gd name="T21" fmla="*/ 2147483646 h 119"/>
              <a:gd name="T22" fmla="*/ 2147483646 w 51"/>
              <a:gd name="T23" fmla="*/ 2147483646 h 119"/>
              <a:gd name="T24" fmla="*/ 2147483646 w 51"/>
              <a:gd name="T25" fmla="*/ 2147483646 h 119"/>
              <a:gd name="T26" fmla="*/ 2147483646 w 51"/>
              <a:gd name="T27" fmla="*/ 2147483646 h 119"/>
              <a:gd name="T28" fmla="*/ 2147483646 w 51"/>
              <a:gd name="T29" fmla="*/ 2147483646 h 119"/>
              <a:gd name="T30" fmla="*/ 2147483646 w 51"/>
              <a:gd name="T31" fmla="*/ 2147483646 h 119"/>
              <a:gd name="T32" fmla="*/ 2147483646 w 51"/>
              <a:gd name="T33" fmla="*/ 2147483646 h 119"/>
              <a:gd name="T34" fmla="*/ 2147483646 w 51"/>
              <a:gd name="T35" fmla="*/ 2147483646 h 119"/>
              <a:gd name="T36" fmla="*/ 2147483646 w 51"/>
              <a:gd name="T37" fmla="*/ 2147483646 h 119"/>
              <a:gd name="T38" fmla="*/ 2147483646 w 51"/>
              <a:gd name="T39" fmla="*/ 2147483646 h 119"/>
              <a:gd name="T40" fmla="*/ 2147483646 w 51"/>
              <a:gd name="T41" fmla="*/ 2147483646 h 119"/>
              <a:gd name="T42" fmla="*/ 2147483646 w 51"/>
              <a:gd name="T43" fmla="*/ 2147483646 h 119"/>
              <a:gd name="T44" fmla="*/ 0 w 51"/>
              <a:gd name="T45" fmla="*/ 2147483646 h 119"/>
              <a:gd name="T46" fmla="*/ 0 w 51"/>
              <a:gd name="T47" fmla="*/ 0 h 119"/>
              <a:gd name="T48" fmla="*/ 2147483646 w 51"/>
              <a:gd name="T49" fmla="*/ 0 h 119"/>
              <a:gd name="T50" fmla="*/ 2147483646 w 51"/>
              <a:gd name="T51" fmla="*/ 0 h 119"/>
              <a:gd name="T52" fmla="*/ 2147483646 w 51"/>
              <a:gd name="T53" fmla="*/ 0 h 119"/>
              <a:gd name="T54" fmla="*/ 2147483646 w 51"/>
              <a:gd name="T55" fmla="*/ 0 h 119"/>
              <a:gd name="T56" fmla="*/ 2147483646 w 51"/>
              <a:gd name="T57" fmla="*/ 0 h 119"/>
              <a:gd name="T58" fmla="*/ 2147483646 w 51"/>
              <a:gd name="T59" fmla="*/ 0 h 119"/>
              <a:gd name="T60" fmla="*/ 2147483646 w 51"/>
              <a:gd name="T61" fmla="*/ 0 h 119"/>
              <a:gd name="T62" fmla="*/ 2147483646 w 51"/>
              <a:gd name="T63" fmla="*/ 0 h 119"/>
              <a:gd name="T64" fmla="*/ 2147483646 w 51"/>
              <a:gd name="T65" fmla="*/ 0 h 1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1" h="119">
                <a:moveTo>
                  <a:pt x="31" y="0"/>
                </a:moveTo>
                <a:lnTo>
                  <a:pt x="31" y="95"/>
                </a:lnTo>
                <a:lnTo>
                  <a:pt x="36" y="95"/>
                </a:lnTo>
                <a:lnTo>
                  <a:pt x="39" y="95"/>
                </a:lnTo>
                <a:lnTo>
                  <a:pt x="42" y="95"/>
                </a:lnTo>
                <a:lnTo>
                  <a:pt x="45" y="95"/>
                </a:lnTo>
                <a:lnTo>
                  <a:pt x="48" y="95"/>
                </a:lnTo>
                <a:lnTo>
                  <a:pt x="51" y="95"/>
                </a:lnTo>
                <a:lnTo>
                  <a:pt x="51" y="119"/>
                </a:lnTo>
                <a:lnTo>
                  <a:pt x="48" y="119"/>
                </a:lnTo>
                <a:lnTo>
                  <a:pt x="44" y="118"/>
                </a:lnTo>
                <a:lnTo>
                  <a:pt x="41" y="118"/>
                </a:lnTo>
                <a:lnTo>
                  <a:pt x="37" y="118"/>
                </a:lnTo>
                <a:lnTo>
                  <a:pt x="33" y="118"/>
                </a:lnTo>
                <a:lnTo>
                  <a:pt x="30" y="118"/>
                </a:lnTo>
                <a:lnTo>
                  <a:pt x="25" y="118"/>
                </a:lnTo>
                <a:lnTo>
                  <a:pt x="22" y="118"/>
                </a:lnTo>
                <a:lnTo>
                  <a:pt x="18" y="118"/>
                </a:lnTo>
                <a:lnTo>
                  <a:pt x="15" y="118"/>
                </a:lnTo>
                <a:lnTo>
                  <a:pt x="10" y="118"/>
                </a:lnTo>
                <a:lnTo>
                  <a:pt x="7" y="118"/>
                </a:lnTo>
                <a:lnTo>
                  <a:pt x="3" y="116"/>
                </a:lnTo>
                <a:lnTo>
                  <a:pt x="0" y="116"/>
                </a:lnTo>
                <a:lnTo>
                  <a:pt x="0" y="0"/>
                </a:lnTo>
                <a:lnTo>
                  <a:pt x="3" y="0"/>
                </a:lnTo>
                <a:lnTo>
                  <a:pt x="7" y="0"/>
                </a:lnTo>
                <a:lnTo>
                  <a:pt x="10" y="0"/>
                </a:lnTo>
                <a:lnTo>
                  <a:pt x="13" y="0"/>
                </a:lnTo>
                <a:lnTo>
                  <a:pt x="18" y="0"/>
                </a:lnTo>
                <a:lnTo>
                  <a:pt x="21" y="0"/>
                </a:lnTo>
                <a:lnTo>
                  <a:pt x="25" y="0"/>
                </a:lnTo>
                <a:lnTo>
                  <a:pt x="28" y="0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8" name="Freeform 2072">
            <a:extLst>
              <a:ext uri="{FF2B5EF4-FFF2-40B4-BE49-F238E27FC236}">
                <a16:creationId xmlns:a16="http://schemas.microsoft.com/office/drawing/2014/main" id="{C3D6B558-2B1E-4CC9-93BE-2DD8186BFC4C}"/>
              </a:ext>
            </a:extLst>
          </p:cNvPr>
          <p:cNvSpPr>
            <a:spLocks noEditPoints="1"/>
          </p:cNvSpPr>
          <p:nvPr/>
        </p:nvSpPr>
        <p:spPr bwMode="auto">
          <a:xfrm>
            <a:off x="7964488" y="3729038"/>
            <a:ext cx="207962" cy="47625"/>
          </a:xfrm>
          <a:custGeom>
            <a:avLst/>
            <a:gdLst>
              <a:gd name="T0" fmla="*/ 2147483646 w 131"/>
              <a:gd name="T1" fmla="*/ 2147483646 h 30"/>
              <a:gd name="T2" fmla="*/ 2147483646 w 131"/>
              <a:gd name="T3" fmla="*/ 2147483646 h 30"/>
              <a:gd name="T4" fmla="*/ 2147483646 w 131"/>
              <a:gd name="T5" fmla="*/ 2147483646 h 30"/>
              <a:gd name="T6" fmla="*/ 2147483646 w 131"/>
              <a:gd name="T7" fmla="*/ 2147483646 h 30"/>
              <a:gd name="T8" fmla="*/ 2147483646 w 131"/>
              <a:gd name="T9" fmla="*/ 2147483646 h 30"/>
              <a:gd name="T10" fmla="*/ 2147483646 w 131"/>
              <a:gd name="T11" fmla="*/ 2147483646 h 30"/>
              <a:gd name="T12" fmla="*/ 2147483646 w 131"/>
              <a:gd name="T13" fmla="*/ 2147483646 h 30"/>
              <a:gd name="T14" fmla="*/ 2147483646 w 131"/>
              <a:gd name="T15" fmla="*/ 2147483646 h 30"/>
              <a:gd name="T16" fmla="*/ 2147483646 w 131"/>
              <a:gd name="T17" fmla="*/ 2147483646 h 30"/>
              <a:gd name="T18" fmla="*/ 2147483646 w 131"/>
              <a:gd name="T19" fmla="*/ 2147483646 h 30"/>
              <a:gd name="T20" fmla="*/ 2147483646 w 131"/>
              <a:gd name="T21" fmla="*/ 2147483646 h 30"/>
              <a:gd name="T22" fmla="*/ 2147483646 w 131"/>
              <a:gd name="T23" fmla="*/ 2147483646 h 30"/>
              <a:gd name="T24" fmla="*/ 2147483646 w 131"/>
              <a:gd name="T25" fmla="*/ 2147483646 h 30"/>
              <a:gd name="T26" fmla="*/ 2147483646 w 131"/>
              <a:gd name="T27" fmla="*/ 2147483646 h 30"/>
              <a:gd name="T28" fmla="*/ 2147483646 w 131"/>
              <a:gd name="T29" fmla="*/ 2147483646 h 30"/>
              <a:gd name="T30" fmla="*/ 2147483646 w 131"/>
              <a:gd name="T31" fmla="*/ 2147483646 h 30"/>
              <a:gd name="T32" fmla="*/ 2147483646 w 131"/>
              <a:gd name="T33" fmla="*/ 2147483646 h 30"/>
              <a:gd name="T34" fmla="*/ 2147483646 w 131"/>
              <a:gd name="T35" fmla="*/ 2147483646 h 30"/>
              <a:gd name="T36" fmla="*/ 2147483646 w 131"/>
              <a:gd name="T37" fmla="*/ 0 h 30"/>
              <a:gd name="T38" fmla="*/ 2147483646 w 131"/>
              <a:gd name="T39" fmla="*/ 0 h 30"/>
              <a:gd name="T40" fmla="*/ 2147483646 w 131"/>
              <a:gd name="T41" fmla="*/ 2147483646 h 30"/>
              <a:gd name="T42" fmla="*/ 2147483646 w 131"/>
              <a:gd name="T43" fmla="*/ 2147483646 h 30"/>
              <a:gd name="T44" fmla="*/ 2147483646 w 131"/>
              <a:gd name="T45" fmla="*/ 2147483646 h 30"/>
              <a:gd name="T46" fmla="*/ 0 w 131"/>
              <a:gd name="T47" fmla="*/ 2147483646 h 30"/>
              <a:gd name="T48" fmla="*/ 2147483646 w 131"/>
              <a:gd name="T49" fmla="*/ 2147483646 h 30"/>
              <a:gd name="T50" fmla="*/ 2147483646 w 131"/>
              <a:gd name="T51" fmla="*/ 2147483646 h 30"/>
              <a:gd name="T52" fmla="*/ 2147483646 w 131"/>
              <a:gd name="T53" fmla="*/ 2147483646 h 30"/>
              <a:gd name="T54" fmla="*/ 2147483646 w 131"/>
              <a:gd name="T55" fmla="*/ 2147483646 h 30"/>
              <a:gd name="T56" fmla="*/ 2147483646 w 131"/>
              <a:gd name="T57" fmla="*/ 2147483646 h 30"/>
              <a:gd name="T58" fmla="*/ 2147483646 w 131"/>
              <a:gd name="T59" fmla="*/ 2147483646 h 30"/>
              <a:gd name="T60" fmla="*/ 2147483646 w 131"/>
              <a:gd name="T61" fmla="*/ 2147483646 h 30"/>
              <a:gd name="T62" fmla="*/ 2147483646 w 131"/>
              <a:gd name="T63" fmla="*/ 2147483646 h 30"/>
              <a:gd name="T64" fmla="*/ 2147483646 w 131"/>
              <a:gd name="T65" fmla="*/ 2147483646 h 30"/>
              <a:gd name="T66" fmla="*/ 2147483646 w 131"/>
              <a:gd name="T67" fmla="*/ 2147483646 h 30"/>
              <a:gd name="T68" fmla="*/ 2147483646 w 131"/>
              <a:gd name="T69" fmla="*/ 2147483646 h 30"/>
              <a:gd name="T70" fmla="*/ 2147483646 w 131"/>
              <a:gd name="T71" fmla="*/ 2147483646 h 30"/>
              <a:gd name="T72" fmla="*/ 2147483646 w 131"/>
              <a:gd name="T73" fmla="*/ 2147483646 h 30"/>
              <a:gd name="T74" fmla="*/ 2147483646 w 131"/>
              <a:gd name="T75" fmla="*/ 2147483646 h 30"/>
              <a:gd name="T76" fmla="*/ 2147483646 w 131"/>
              <a:gd name="T77" fmla="*/ 2147483646 h 30"/>
              <a:gd name="T78" fmla="*/ 2147483646 w 131"/>
              <a:gd name="T79" fmla="*/ 2147483646 h 30"/>
              <a:gd name="T80" fmla="*/ 2147483646 w 131"/>
              <a:gd name="T81" fmla="*/ 2147483646 h 30"/>
              <a:gd name="T82" fmla="*/ 2147483646 w 131"/>
              <a:gd name="T83" fmla="*/ 2147483646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31" h="30">
                <a:moveTo>
                  <a:pt x="92" y="21"/>
                </a:moveTo>
                <a:lnTo>
                  <a:pt x="95" y="23"/>
                </a:lnTo>
                <a:lnTo>
                  <a:pt x="96" y="23"/>
                </a:lnTo>
                <a:lnTo>
                  <a:pt x="98" y="24"/>
                </a:lnTo>
                <a:lnTo>
                  <a:pt x="95" y="24"/>
                </a:lnTo>
                <a:lnTo>
                  <a:pt x="89" y="24"/>
                </a:lnTo>
                <a:lnTo>
                  <a:pt x="86" y="23"/>
                </a:lnTo>
                <a:lnTo>
                  <a:pt x="80" y="21"/>
                </a:lnTo>
                <a:lnTo>
                  <a:pt x="72" y="18"/>
                </a:lnTo>
                <a:lnTo>
                  <a:pt x="66" y="17"/>
                </a:lnTo>
                <a:lnTo>
                  <a:pt x="60" y="15"/>
                </a:lnTo>
                <a:lnTo>
                  <a:pt x="53" y="12"/>
                </a:lnTo>
                <a:lnTo>
                  <a:pt x="47" y="10"/>
                </a:lnTo>
                <a:lnTo>
                  <a:pt x="41" y="9"/>
                </a:lnTo>
                <a:lnTo>
                  <a:pt x="38" y="7"/>
                </a:lnTo>
                <a:lnTo>
                  <a:pt x="36" y="7"/>
                </a:lnTo>
                <a:lnTo>
                  <a:pt x="35" y="6"/>
                </a:lnTo>
                <a:lnTo>
                  <a:pt x="36" y="6"/>
                </a:lnTo>
                <a:lnTo>
                  <a:pt x="42" y="6"/>
                </a:lnTo>
                <a:lnTo>
                  <a:pt x="45" y="6"/>
                </a:lnTo>
                <a:lnTo>
                  <a:pt x="51" y="7"/>
                </a:lnTo>
                <a:lnTo>
                  <a:pt x="59" y="10"/>
                </a:lnTo>
                <a:lnTo>
                  <a:pt x="66" y="12"/>
                </a:lnTo>
                <a:lnTo>
                  <a:pt x="74" y="15"/>
                </a:lnTo>
                <a:lnTo>
                  <a:pt x="81" y="17"/>
                </a:lnTo>
                <a:lnTo>
                  <a:pt x="89" y="20"/>
                </a:lnTo>
                <a:lnTo>
                  <a:pt x="92" y="21"/>
                </a:lnTo>
                <a:close/>
                <a:moveTo>
                  <a:pt x="90" y="7"/>
                </a:moveTo>
                <a:lnTo>
                  <a:pt x="84" y="4"/>
                </a:lnTo>
                <a:lnTo>
                  <a:pt x="81" y="3"/>
                </a:lnTo>
                <a:lnTo>
                  <a:pt x="77" y="3"/>
                </a:lnTo>
                <a:lnTo>
                  <a:pt x="71" y="1"/>
                </a:lnTo>
                <a:lnTo>
                  <a:pt x="66" y="1"/>
                </a:lnTo>
                <a:lnTo>
                  <a:pt x="62" y="0"/>
                </a:lnTo>
                <a:lnTo>
                  <a:pt x="56" y="0"/>
                </a:lnTo>
                <a:lnTo>
                  <a:pt x="50" y="0"/>
                </a:lnTo>
                <a:lnTo>
                  <a:pt x="42" y="0"/>
                </a:lnTo>
                <a:lnTo>
                  <a:pt x="36" y="0"/>
                </a:lnTo>
                <a:lnTo>
                  <a:pt x="29" y="1"/>
                </a:lnTo>
                <a:lnTo>
                  <a:pt x="23" y="1"/>
                </a:lnTo>
                <a:lnTo>
                  <a:pt x="18" y="1"/>
                </a:lnTo>
                <a:lnTo>
                  <a:pt x="13" y="3"/>
                </a:lnTo>
                <a:lnTo>
                  <a:pt x="6" y="4"/>
                </a:lnTo>
                <a:lnTo>
                  <a:pt x="1" y="6"/>
                </a:lnTo>
                <a:lnTo>
                  <a:pt x="0" y="7"/>
                </a:lnTo>
                <a:lnTo>
                  <a:pt x="1" y="9"/>
                </a:lnTo>
                <a:lnTo>
                  <a:pt x="4" y="10"/>
                </a:lnTo>
                <a:lnTo>
                  <a:pt x="7" y="12"/>
                </a:lnTo>
                <a:lnTo>
                  <a:pt x="10" y="13"/>
                </a:lnTo>
                <a:lnTo>
                  <a:pt x="15" y="15"/>
                </a:lnTo>
                <a:lnTo>
                  <a:pt x="21" y="17"/>
                </a:lnTo>
                <a:lnTo>
                  <a:pt x="29" y="18"/>
                </a:lnTo>
                <a:lnTo>
                  <a:pt x="36" y="21"/>
                </a:lnTo>
                <a:lnTo>
                  <a:pt x="42" y="23"/>
                </a:lnTo>
                <a:lnTo>
                  <a:pt x="47" y="24"/>
                </a:lnTo>
                <a:lnTo>
                  <a:pt x="51" y="26"/>
                </a:lnTo>
                <a:lnTo>
                  <a:pt x="54" y="26"/>
                </a:lnTo>
                <a:lnTo>
                  <a:pt x="62" y="27"/>
                </a:lnTo>
                <a:lnTo>
                  <a:pt x="66" y="27"/>
                </a:lnTo>
                <a:lnTo>
                  <a:pt x="69" y="29"/>
                </a:lnTo>
                <a:lnTo>
                  <a:pt x="77" y="29"/>
                </a:lnTo>
                <a:lnTo>
                  <a:pt x="83" y="29"/>
                </a:lnTo>
                <a:lnTo>
                  <a:pt x="89" y="30"/>
                </a:lnTo>
                <a:lnTo>
                  <a:pt x="90" y="30"/>
                </a:lnTo>
                <a:lnTo>
                  <a:pt x="98" y="29"/>
                </a:lnTo>
                <a:lnTo>
                  <a:pt x="104" y="29"/>
                </a:lnTo>
                <a:lnTo>
                  <a:pt x="110" y="29"/>
                </a:lnTo>
                <a:lnTo>
                  <a:pt x="118" y="29"/>
                </a:lnTo>
                <a:lnTo>
                  <a:pt x="124" y="29"/>
                </a:lnTo>
                <a:lnTo>
                  <a:pt x="125" y="29"/>
                </a:lnTo>
                <a:lnTo>
                  <a:pt x="130" y="27"/>
                </a:lnTo>
                <a:lnTo>
                  <a:pt x="131" y="26"/>
                </a:lnTo>
                <a:lnTo>
                  <a:pt x="131" y="23"/>
                </a:lnTo>
                <a:lnTo>
                  <a:pt x="127" y="21"/>
                </a:lnTo>
                <a:lnTo>
                  <a:pt x="125" y="20"/>
                </a:lnTo>
                <a:lnTo>
                  <a:pt x="121" y="18"/>
                </a:lnTo>
                <a:lnTo>
                  <a:pt x="116" y="17"/>
                </a:lnTo>
                <a:lnTo>
                  <a:pt x="110" y="15"/>
                </a:lnTo>
                <a:lnTo>
                  <a:pt x="104" y="12"/>
                </a:lnTo>
                <a:lnTo>
                  <a:pt x="96" y="9"/>
                </a:lnTo>
                <a:lnTo>
                  <a:pt x="90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19" name="Freeform 2073">
            <a:extLst>
              <a:ext uri="{FF2B5EF4-FFF2-40B4-BE49-F238E27FC236}">
                <a16:creationId xmlns:a16="http://schemas.microsoft.com/office/drawing/2014/main" id="{65F421A3-5B9C-4332-983D-D3CA2D931874}"/>
              </a:ext>
            </a:extLst>
          </p:cNvPr>
          <p:cNvSpPr>
            <a:spLocks noEditPoints="1"/>
          </p:cNvSpPr>
          <p:nvPr/>
        </p:nvSpPr>
        <p:spPr bwMode="auto">
          <a:xfrm>
            <a:off x="8074025" y="3584575"/>
            <a:ext cx="120650" cy="195263"/>
          </a:xfrm>
          <a:custGeom>
            <a:avLst/>
            <a:gdLst>
              <a:gd name="T0" fmla="*/ 2147483646 w 76"/>
              <a:gd name="T1" fmla="*/ 2147483646 h 123"/>
              <a:gd name="T2" fmla="*/ 2147483646 w 76"/>
              <a:gd name="T3" fmla="*/ 2147483646 h 123"/>
              <a:gd name="T4" fmla="*/ 2147483646 w 76"/>
              <a:gd name="T5" fmla="*/ 2147483646 h 123"/>
              <a:gd name="T6" fmla="*/ 2147483646 w 76"/>
              <a:gd name="T7" fmla="*/ 2147483646 h 123"/>
              <a:gd name="T8" fmla="*/ 2147483646 w 76"/>
              <a:gd name="T9" fmla="*/ 2147483646 h 123"/>
              <a:gd name="T10" fmla="*/ 2147483646 w 76"/>
              <a:gd name="T11" fmla="*/ 2147483646 h 123"/>
              <a:gd name="T12" fmla="*/ 2147483646 w 76"/>
              <a:gd name="T13" fmla="*/ 2147483646 h 123"/>
              <a:gd name="T14" fmla="*/ 2147483646 w 76"/>
              <a:gd name="T15" fmla="*/ 0 h 123"/>
              <a:gd name="T16" fmla="*/ 2147483646 w 76"/>
              <a:gd name="T17" fmla="*/ 0 h 123"/>
              <a:gd name="T18" fmla="*/ 2147483646 w 76"/>
              <a:gd name="T19" fmla="*/ 0 h 123"/>
              <a:gd name="T20" fmla="*/ 2147483646 w 76"/>
              <a:gd name="T21" fmla="*/ 0 h 123"/>
              <a:gd name="T22" fmla="*/ 2147483646 w 76"/>
              <a:gd name="T23" fmla="*/ 2147483646 h 123"/>
              <a:gd name="T24" fmla="*/ 2147483646 w 76"/>
              <a:gd name="T25" fmla="*/ 2147483646 h 123"/>
              <a:gd name="T26" fmla="*/ 2147483646 w 76"/>
              <a:gd name="T27" fmla="*/ 2147483646 h 123"/>
              <a:gd name="T28" fmla="*/ 2147483646 w 76"/>
              <a:gd name="T29" fmla="*/ 2147483646 h 123"/>
              <a:gd name="T30" fmla="*/ 2147483646 w 76"/>
              <a:gd name="T31" fmla="*/ 2147483646 h 123"/>
              <a:gd name="T32" fmla="*/ 2147483646 w 76"/>
              <a:gd name="T33" fmla="*/ 2147483646 h 123"/>
              <a:gd name="T34" fmla="*/ 2147483646 w 76"/>
              <a:gd name="T35" fmla="*/ 2147483646 h 123"/>
              <a:gd name="T36" fmla="*/ 0 w 76"/>
              <a:gd name="T37" fmla="*/ 2147483646 h 123"/>
              <a:gd name="T38" fmla="*/ 0 w 76"/>
              <a:gd name="T39" fmla="*/ 2147483646 h 123"/>
              <a:gd name="T40" fmla="*/ 0 w 76"/>
              <a:gd name="T41" fmla="*/ 2147483646 h 123"/>
              <a:gd name="T42" fmla="*/ 2147483646 w 76"/>
              <a:gd name="T43" fmla="*/ 2147483646 h 123"/>
              <a:gd name="T44" fmla="*/ 2147483646 w 76"/>
              <a:gd name="T45" fmla="*/ 2147483646 h 123"/>
              <a:gd name="T46" fmla="*/ 2147483646 w 76"/>
              <a:gd name="T47" fmla="*/ 2147483646 h 123"/>
              <a:gd name="T48" fmla="*/ 2147483646 w 76"/>
              <a:gd name="T49" fmla="*/ 2147483646 h 123"/>
              <a:gd name="T50" fmla="*/ 2147483646 w 76"/>
              <a:gd name="T51" fmla="*/ 2147483646 h 123"/>
              <a:gd name="T52" fmla="*/ 2147483646 w 76"/>
              <a:gd name="T53" fmla="*/ 2147483646 h 123"/>
              <a:gd name="T54" fmla="*/ 2147483646 w 76"/>
              <a:gd name="T55" fmla="*/ 2147483646 h 123"/>
              <a:gd name="T56" fmla="*/ 2147483646 w 76"/>
              <a:gd name="T57" fmla="*/ 2147483646 h 123"/>
              <a:gd name="T58" fmla="*/ 2147483646 w 76"/>
              <a:gd name="T59" fmla="*/ 2147483646 h 123"/>
              <a:gd name="T60" fmla="*/ 2147483646 w 76"/>
              <a:gd name="T61" fmla="*/ 2147483646 h 123"/>
              <a:gd name="T62" fmla="*/ 2147483646 w 76"/>
              <a:gd name="T63" fmla="*/ 2147483646 h 123"/>
              <a:gd name="T64" fmla="*/ 2147483646 w 76"/>
              <a:gd name="T65" fmla="*/ 2147483646 h 123"/>
              <a:gd name="T66" fmla="*/ 2147483646 w 76"/>
              <a:gd name="T67" fmla="*/ 2147483646 h 123"/>
              <a:gd name="T68" fmla="*/ 2147483646 w 76"/>
              <a:gd name="T69" fmla="*/ 2147483646 h 123"/>
              <a:gd name="T70" fmla="*/ 2147483646 w 76"/>
              <a:gd name="T71" fmla="*/ 2147483646 h 123"/>
              <a:gd name="T72" fmla="*/ 2147483646 w 76"/>
              <a:gd name="T73" fmla="*/ 2147483646 h 123"/>
              <a:gd name="T74" fmla="*/ 2147483646 w 76"/>
              <a:gd name="T75" fmla="*/ 2147483646 h 123"/>
              <a:gd name="T76" fmla="*/ 2147483646 w 76"/>
              <a:gd name="T77" fmla="*/ 2147483646 h 123"/>
              <a:gd name="T78" fmla="*/ 2147483646 w 76"/>
              <a:gd name="T79" fmla="*/ 2147483646 h 123"/>
              <a:gd name="T80" fmla="*/ 2147483646 w 76"/>
              <a:gd name="T81" fmla="*/ 2147483646 h 123"/>
              <a:gd name="T82" fmla="*/ 2147483646 w 76"/>
              <a:gd name="T83" fmla="*/ 2147483646 h 123"/>
              <a:gd name="T84" fmla="*/ 2147483646 w 76"/>
              <a:gd name="T85" fmla="*/ 2147483646 h 123"/>
              <a:gd name="T86" fmla="*/ 2147483646 w 76"/>
              <a:gd name="T87" fmla="*/ 2147483646 h 123"/>
              <a:gd name="T88" fmla="*/ 2147483646 w 76"/>
              <a:gd name="T89" fmla="*/ 2147483646 h 123"/>
              <a:gd name="T90" fmla="*/ 2147483646 w 76"/>
              <a:gd name="T91" fmla="*/ 2147483646 h 123"/>
              <a:gd name="T92" fmla="*/ 2147483646 w 76"/>
              <a:gd name="T93" fmla="*/ 2147483646 h 123"/>
              <a:gd name="T94" fmla="*/ 2147483646 w 76"/>
              <a:gd name="T95" fmla="*/ 2147483646 h 123"/>
              <a:gd name="T96" fmla="*/ 2147483646 w 76"/>
              <a:gd name="T97" fmla="*/ 2147483646 h 123"/>
              <a:gd name="T98" fmla="*/ 2147483646 w 76"/>
              <a:gd name="T99" fmla="*/ 2147483646 h 123"/>
              <a:gd name="T100" fmla="*/ 2147483646 w 76"/>
              <a:gd name="T101" fmla="*/ 2147483646 h 123"/>
              <a:gd name="T102" fmla="*/ 2147483646 w 76"/>
              <a:gd name="T103" fmla="*/ 2147483646 h 123"/>
              <a:gd name="T104" fmla="*/ 2147483646 w 76"/>
              <a:gd name="T105" fmla="*/ 2147483646 h 123"/>
              <a:gd name="T106" fmla="*/ 2147483646 w 76"/>
              <a:gd name="T107" fmla="*/ 2147483646 h 12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76" h="123">
                <a:moveTo>
                  <a:pt x="76" y="49"/>
                </a:moveTo>
                <a:lnTo>
                  <a:pt x="76" y="42"/>
                </a:lnTo>
                <a:lnTo>
                  <a:pt x="76" y="34"/>
                </a:lnTo>
                <a:lnTo>
                  <a:pt x="76" y="29"/>
                </a:lnTo>
                <a:lnTo>
                  <a:pt x="74" y="25"/>
                </a:lnTo>
                <a:lnTo>
                  <a:pt x="74" y="22"/>
                </a:lnTo>
                <a:lnTo>
                  <a:pt x="73" y="17"/>
                </a:lnTo>
                <a:lnTo>
                  <a:pt x="71" y="14"/>
                </a:lnTo>
                <a:lnTo>
                  <a:pt x="70" y="11"/>
                </a:lnTo>
                <a:lnTo>
                  <a:pt x="67" y="9"/>
                </a:lnTo>
                <a:lnTo>
                  <a:pt x="64" y="6"/>
                </a:lnTo>
                <a:lnTo>
                  <a:pt x="61" y="5"/>
                </a:lnTo>
                <a:lnTo>
                  <a:pt x="56" y="3"/>
                </a:lnTo>
                <a:lnTo>
                  <a:pt x="52" y="2"/>
                </a:lnTo>
                <a:lnTo>
                  <a:pt x="50" y="2"/>
                </a:lnTo>
                <a:lnTo>
                  <a:pt x="47" y="0"/>
                </a:lnTo>
                <a:lnTo>
                  <a:pt x="46" y="0"/>
                </a:lnTo>
                <a:lnTo>
                  <a:pt x="43" y="0"/>
                </a:lnTo>
                <a:lnTo>
                  <a:pt x="41" y="0"/>
                </a:lnTo>
                <a:lnTo>
                  <a:pt x="38" y="0"/>
                </a:lnTo>
                <a:lnTo>
                  <a:pt x="35" y="0"/>
                </a:lnTo>
                <a:lnTo>
                  <a:pt x="33" y="0"/>
                </a:lnTo>
                <a:lnTo>
                  <a:pt x="30" y="2"/>
                </a:lnTo>
                <a:lnTo>
                  <a:pt x="29" y="2"/>
                </a:lnTo>
                <a:lnTo>
                  <a:pt x="26" y="2"/>
                </a:lnTo>
                <a:lnTo>
                  <a:pt x="24" y="3"/>
                </a:lnTo>
                <a:lnTo>
                  <a:pt x="20" y="5"/>
                </a:lnTo>
                <a:lnTo>
                  <a:pt x="15" y="6"/>
                </a:lnTo>
                <a:lnTo>
                  <a:pt x="12" y="8"/>
                </a:lnTo>
                <a:lnTo>
                  <a:pt x="9" y="11"/>
                </a:lnTo>
                <a:lnTo>
                  <a:pt x="8" y="14"/>
                </a:lnTo>
                <a:lnTo>
                  <a:pt x="5" y="17"/>
                </a:lnTo>
                <a:lnTo>
                  <a:pt x="3" y="22"/>
                </a:lnTo>
                <a:lnTo>
                  <a:pt x="2" y="25"/>
                </a:lnTo>
                <a:lnTo>
                  <a:pt x="2" y="28"/>
                </a:lnTo>
                <a:lnTo>
                  <a:pt x="2" y="32"/>
                </a:lnTo>
                <a:lnTo>
                  <a:pt x="0" y="39"/>
                </a:lnTo>
                <a:lnTo>
                  <a:pt x="0" y="46"/>
                </a:lnTo>
                <a:lnTo>
                  <a:pt x="0" y="54"/>
                </a:lnTo>
                <a:lnTo>
                  <a:pt x="0" y="74"/>
                </a:lnTo>
                <a:lnTo>
                  <a:pt x="0" y="78"/>
                </a:lnTo>
                <a:lnTo>
                  <a:pt x="0" y="83"/>
                </a:lnTo>
                <a:lnTo>
                  <a:pt x="0" y="86"/>
                </a:lnTo>
                <a:lnTo>
                  <a:pt x="2" y="89"/>
                </a:lnTo>
                <a:lnTo>
                  <a:pt x="2" y="95"/>
                </a:lnTo>
                <a:lnTo>
                  <a:pt x="2" y="98"/>
                </a:lnTo>
                <a:lnTo>
                  <a:pt x="2" y="103"/>
                </a:lnTo>
                <a:lnTo>
                  <a:pt x="3" y="106"/>
                </a:lnTo>
                <a:lnTo>
                  <a:pt x="5" y="109"/>
                </a:lnTo>
                <a:lnTo>
                  <a:pt x="8" y="112"/>
                </a:lnTo>
                <a:lnTo>
                  <a:pt x="11" y="115"/>
                </a:lnTo>
                <a:lnTo>
                  <a:pt x="14" y="117"/>
                </a:lnTo>
                <a:lnTo>
                  <a:pt x="17" y="118"/>
                </a:lnTo>
                <a:lnTo>
                  <a:pt x="20" y="120"/>
                </a:lnTo>
                <a:lnTo>
                  <a:pt x="24" y="121"/>
                </a:lnTo>
                <a:lnTo>
                  <a:pt x="26" y="121"/>
                </a:lnTo>
                <a:lnTo>
                  <a:pt x="29" y="123"/>
                </a:lnTo>
                <a:lnTo>
                  <a:pt x="30" y="123"/>
                </a:lnTo>
                <a:lnTo>
                  <a:pt x="33" y="123"/>
                </a:lnTo>
                <a:lnTo>
                  <a:pt x="36" y="123"/>
                </a:lnTo>
                <a:lnTo>
                  <a:pt x="38" y="123"/>
                </a:lnTo>
                <a:lnTo>
                  <a:pt x="41" y="123"/>
                </a:lnTo>
                <a:lnTo>
                  <a:pt x="44" y="123"/>
                </a:lnTo>
                <a:lnTo>
                  <a:pt x="46" y="121"/>
                </a:lnTo>
                <a:lnTo>
                  <a:pt x="49" y="121"/>
                </a:lnTo>
                <a:lnTo>
                  <a:pt x="50" y="121"/>
                </a:lnTo>
                <a:lnTo>
                  <a:pt x="53" y="120"/>
                </a:lnTo>
                <a:lnTo>
                  <a:pt x="56" y="118"/>
                </a:lnTo>
                <a:lnTo>
                  <a:pt x="61" y="117"/>
                </a:lnTo>
                <a:lnTo>
                  <a:pt x="64" y="115"/>
                </a:lnTo>
                <a:lnTo>
                  <a:pt x="67" y="112"/>
                </a:lnTo>
                <a:lnTo>
                  <a:pt x="70" y="109"/>
                </a:lnTo>
                <a:lnTo>
                  <a:pt x="71" y="106"/>
                </a:lnTo>
                <a:lnTo>
                  <a:pt x="73" y="103"/>
                </a:lnTo>
                <a:lnTo>
                  <a:pt x="74" y="98"/>
                </a:lnTo>
                <a:lnTo>
                  <a:pt x="74" y="95"/>
                </a:lnTo>
                <a:lnTo>
                  <a:pt x="76" y="91"/>
                </a:lnTo>
                <a:lnTo>
                  <a:pt x="76" y="86"/>
                </a:lnTo>
                <a:lnTo>
                  <a:pt x="76" y="78"/>
                </a:lnTo>
                <a:lnTo>
                  <a:pt x="76" y="71"/>
                </a:lnTo>
                <a:lnTo>
                  <a:pt x="76" y="49"/>
                </a:lnTo>
                <a:close/>
                <a:moveTo>
                  <a:pt x="44" y="86"/>
                </a:moveTo>
                <a:lnTo>
                  <a:pt x="43" y="92"/>
                </a:lnTo>
                <a:lnTo>
                  <a:pt x="43" y="95"/>
                </a:lnTo>
                <a:lnTo>
                  <a:pt x="43" y="98"/>
                </a:lnTo>
                <a:lnTo>
                  <a:pt x="43" y="100"/>
                </a:lnTo>
                <a:lnTo>
                  <a:pt x="43" y="101"/>
                </a:lnTo>
                <a:lnTo>
                  <a:pt x="41" y="101"/>
                </a:lnTo>
                <a:lnTo>
                  <a:pt x="38" y="103"/>
                </a:lnTo>
                <a:lnTo>
                  <a:pt x="35" y="103"/>
                </a:lnTo>
                <a:lnTo>
                  <a:pt x="33" y="101"/>
                </a:lnTo>
                <a:lnTo>
                  <a:pt x="33" y="98"/>
                </a:lnTo>
                <a:lnTo>
                  <a:pt x="33" y="97"/>
                </a:lnTo>
                <a:lnTo>
                  <a:pt x="33" y="92"/>
                </a:lnTo>
                <a:lnTo>
                  <a:pt x="33" y="88"/>
                </a:lnTo>
                <a:lnTo>
                  <a:pt x="33" y="34"/>
                </a:lnTo>
                <a:lnTo>
                  <a:pt x="33" y="29"/>
                </a:lnTo>
                <a:lnTo>
                  <a:pt x="33" y="26"/>
                </a:lnTo>
                <a:lnTo>
                  <a:pt x="33" y="23"/>
                </a:lnTo>
                <a:lnTo>
                  <a:pt x="35" y="22"/>
                </a:lnTo>
                <a:lnTo>
                  <a:pt x="36" y="20"/>
                </a:lnTo>
                <a:lnTo>
                  <a:pt x="38" y="20"/>
                </a:lnTo>
                <a:lnTo>
                  <a:pt x="41" y="20"/>
                </a:lnTo>
                <a:lnTo>
                  <a:pt x="43" y="22"/>
                </a:lnTo>
                <a:lnTo>
                  <a:pt x="43" y="23"/>
                </a:lnTo>
                <a:lnTo>
                  <a:pt x="43" y="26"/>
                </a:lnTo>
                <a:lnTo>
                  <a:pt x="43" y="29"/>
                </a:lnTo>
                <a:lnTo>
                  <a:pt x="44" y="32"/>
                </a:lnTo>
                <a:lnTo>
                  <a:pt x="44" y="86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0" name="Freeform 2074">
            <a:extLst>
              <a:ext uri="{FF2B5EF4-FFF2-40B4-BE49-F238E27FC236}">
                <a16:creationId xmlns:a16="http://schemas.microsoft.com/office/drawing/2014/main" id="{689F93F1-2B94-41CB-8760-1E4BE9B3E62C}"/>
              </a:ext>
            </a:extLst>
          </p:cNvPr>
          <p:cNvSpPr>
            <a:spLocks noEditPoints="1"/>
          </p:cNvSpPr>
          <p:nvPr/>
        </p:nvSpPr>
        <p:spPr bwMode="auto">
          <a:xfrm>
            <a:off x="7805738" y="3749675"/>
            <a:ext cx="184150" cy="47625"/>
          </a:xfrm>
          <a:custGeom>
            <a:avLst/>
            <a:gdLst>
              <a:gd name="T0" fmla="*/ 2147483646 w 116"/>
              <a:gd name="T1" fmla="*/ 2147483646 h 30"/>
              <a:gd name="T2" fmla="*/ 2147483646 w 116"/>
              <a:gd name="T3" fmla="*/ 2147483646 h 30"/>
              <a:gd name="T4" fmla="*/ 2147483646 w 116"/>
              <a:gd name="T5" fmla="*/ 2147483646 h 30"/>
              <a:gd name="T6" fmla="*/ 2147483646 w 116"/>
              <a:gd name="T7" fmla="*/ 2147483646 h 30"/>
              <a:gd name="T8" fmla="*/ 2147483646 w 116"/>
              <a:gd name="T9" fmla="*/ 2147483646 h 30"/>
              <a:gd name="T10" fmla="*/ 2147483646 w 116"/>
              <a:gd name="T11" fmla="*/ 2147483646 h 30"/>
              <a:gd name="T12" fmla="*/ 2147483646 w 116"/>
              <a:gd name="T13" fmla="*/ 2147483646 h 30"/>
              <a:gd name="T14" fmla="*/ 2147483646 w 116"/>
              <a:gd name="T15" fmla="*/ 2147483646 h 30"/>
              <a:gd name="T16" fmla="*/ 2147483646 w 116"/>
              <a:gd name="T17" fmla="*/ 2147483646 h 30"/>
              <a:gd name="T18" fmla="*/ 2147483646 w 116"/>
              <a:gd name="T19" fmla="*/ 2147483646 h 30"/>
              <a:gd name="T20" fmla="*/ 2147483646 w 116"/>
              <a:gd name="T21" fmla="*/ 2147483646 h 30"/>
              <a:gd name="T22" fmla="*/ 2147483646 w 116"/>
              <a:gd name="T23" fmla="*/ 2147483646 h 30"/>
              <a:gd name="T24" fmla="*/ 2147483646 w 116"/>
              <a:gd name="T25" fmla="*/ 2147483646 h 30"/>
              <a:gd name="T26" fmla="*/ 2147483646 w 116"/>
              <a:gd name="T27" fmla="*/ 2147483646 h 30"/>
              <a:gd name="T28" fmla="*/ 2147483646 w 116"/>
              <a:gd name="T29" fmla="*/ 0 h 30"/>
              <a:gd name="T30" fmla="*/ 2147483646 w 116"/>
              <a:gd name="T31" fmla="*/ 0 h 30"/>
              <a:gd name="T32" fmla="*/ 2147483646 w 116"/>
              <a:gd name="T33" fmla="*/ 2147483646 h 30"/>
              <a:gd name="T34" fmla="*/ 2147483646 w 116"/>
              <a:gd name="T35" fmla="*/ 2147483646 h 30"/>
              <a:gd name="T36" fmla="*/ 2147483646 w 116"/>
              <a:gd name="T37" fmla="*/ 2147483646 h 30"/>
              <a:gd name="T38" fmla="*/ 2147483646 w 116"/>
              <a:gd name="T39" fmla="*/ 2147483646 h 30"/>
              <a:gd name="T40" fmla="*/ 0 w 116"/>
              <a:gd name="T41" fmla="*/ 2147483646 h 30"/>
              <a:gd name="T42" fmla="*/ 2147483646 w 116"/>
              <a:gd name="T43" fmla="*/ 2147483646 h 30"/>
              <a:gd name="T44" fmla="*/ 2147483646 w 116"/>
              <a:gd name="T45" fmla="*/ 2147483646 h 30"/>
              <a:gd name="T46" fmla="*/ 2147483646 w 116"/>
              <a:gd name="T47" fmla="*/ 2147483646 h 30"/>
              <a:gd name="T48" fmla="*/ 2147483646 w 116"/>
              <a:gd name="T49" fmla="*/ 2147483646 h 30"/>
              <a:gd name="T50" fmla="*/ 2147483646 w 116"/>
              <a:gd name="T51" fmla="*/ 2147483646 h 30"/>
              <a:gd name="T52" fmla="*/ 2147483646 w 116"/>
              <a:gd name="T53" fmla="*/ 2147483646 h 30"/>
              <a:gd name="T54" fmla="*/ 2147483646 w 116"/>
              <a:gd name="T55" fmla="*/ 2147483646 h 30"/>
              <a:gd name="T56" fmla="*/ 2147483646 w 116"/>
              <a:gd name="T57" fmla="*/ 2147483646 h 30"/>
              <a:gd name="T58" fmla="*/ 2147483646 w 116"/>
              <a:gd name="T59" fmla="*/ 2147483646 h 30"/>
              <a:gd name="T60" fmla="*/ 2147483646 w 116"/>
              <a:gd name="T61" fmla="*/ 2147483646 h 30"/>
              <a:gd name="T62" fmla="*/ 2147483646 w 116"/>
              <a:gd name="T63" fmla="*/ 2147483646 h 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6" h="30">
                <a:moveTo>
                  <a:pt x="58" y="7"/>
                </a:moveTo>
                <a:lnTo>
                  <a:pt x="61" y="7"/>
                </a:lnTo>
                <a:lnTo>
                  <a:pt x="65" y="8"/>
                </a:lnTo>
                <a:lnTo>
                  <a:pt x="71" y="10"/>
                </a:lnTo>
                <a:lnTo>
                  <a:pt x="74" y="10"/>
                </a:lnTo>
                <a:lnTo>
                  <a:pt x="76" y="11"/>
                </a:lnTo>
                <a:lnTo>
                  <a:pt x="74" y="11"/>
                </a:lnTo>
                <a:lnTo>
                  <a:pt x="71" y="13"/>
                </a:lnTo>
                <a:lnTo>
                  <a:pt x="68" y="13"/>
                </a:lnTo>
                <a:lnTo>
                  <a:pt x="62" y="11"/>
                </a:lnTo>
                <a:lnTo>
                  <a:pt x="55" y="10"/>
                </a:lnTo>
                <a:lnTo>
                  <a:pt x="47" y="8"/>
                </a:lnTo>
                <a:lnTo>
                  <a:pt x="53" y="8"/>
                </a:lnTo>
                <a:lnTo>
                  <a:pt x="58" y="7"/>
                </a:lnTo>
                <a:close/>
                <a:moveTo>
                  <a:pt x="88" y="16"/>
                </a:moveTo>
                <a:lnTo>
                  <a:pt x="91" y="14"/>
                </a:lnTo>
                <a:lnTo>
                  <a:pt x="97" y="13"/>
                </a:lnTo>
                <a:lnTo>
                  <a:pt x="101" y="13"/>
                </a:lnTo>
                <a:lnTo>
                  <a:pt x="104" y="11"/>
                </a:lnTo>
                <a:lnTo>
                  <a:pt x="107" y="11"/>
                </a:lnTo>
                <a:lnTo>
                  <a:pt x="110" y="10"/>
                </a:lnTo>
                <a:lnTo>
                  <a:pt x="110" y="8"/>
                </a:lnTo>
                <a:lnTo>
                  <a:pt x="109" y="7"/>
                </a:lnTo>
                <a:lnTo>
                  <a:pt x="107" y="7"/>
                </a:lnTo>
                <a:lnTo>
                  <a:pt x="104" y="5"/>
                </a:lnTo>
                <a:lnTo>
                  <a:pt x="101" y="5"/>
                </a:lnTo>
                <a:lnTo>
                  <a:pt x="94" y="4"/>
                </a:lnTo>
                <a:lnTo>
                  <a:pt x="86" y="2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62" y="0"/>
                </a:lnTo>
                <a:lnTo>
                  <a:pt x="55" y="2"/>
                </a:lnTo>
                <a:lnTo>
                  <a:pt x="50" y="2"/>
                </a:lnTo>
                <a:lnTo>
                  <a:pt x="46" y="4"/>
                </a:lnTo>
                <a:lnTo>
                  <a:pt x="40" y="4"/>
                </a:lnTo>
                <a:lnTo>
                  <a:pt x="34" y="5"/>
                </a:lnTo>
                <a:lnTo>
                  <a:pt x="28" y="7"/>
                </a:lnTo>
                <a:lnTo>
                  <a:pt x="20" y="8"/>
                </a:lnTo>
                <a:lnTo>
                  <a:pt x="14" y="11"/>
                </a:lnTo>
                <a:lnTo>
                  <a:pt x="8" y="13"/>
                </a:lnTo>
                <a:lnTo>
                  <a:pt x="0" y="14"/>
                </a:lnTo>
                <a:lnTo>
                  <a:pt x="8" y="16"/>
                </a:lnTo>
                <a:lnTo>
                  <a:pt x="15" y="16"/>
                </a:lnTo>
                <a:lnTo>
                  <a:pt x="23" y="17"/>
                </a:lnTo>
                <a:lnTo>
                  <a:pt x="31" y="19"/>
                </a:lnTo>
                <a:lnTo>
                  <a:pt x="38" y="20"/>
                </a:lnTo>
                <a:lnTo>
                  <a:pt x="46" y="22"/>
                </a:lnTo>
                <a:lnTo>
                  <a:pt x="53" y="23"/>
                </a:lnTo>
                <a:lnTo>
                  <a:pt x="61" y="25"/>
                </a:lnTo>
                <a:lnTo>
                  <a:pt x="68" y="27"/>
                </a:lnTo>
                <a:lnTo>
                  <a:pt x="76" y="28"/>
                </a:lnTo>
                <a:lnTo>
                  <a:pt x="83" y="30"/>
                </a:lnTo>
                <a:lnTo>
                  <a:pt x="91" y="28"/>
                </a:lnTo>
                <a:lnTo>
                  <a:pt x="97" y="28"/>
                </a:lnTo>
                <a:lnTo>
                  <a:pt x="103" y="27"/>
                </a:lnTo>
                <a:lnTo>
                  <a:pt x="110" y="25"/>
                </a:lnTo>
                <a:lnTo>
                  <a:pt x="116" y="25"/>
                </a:lnTo>
                <a:lnTo>
                  <a:pt x="109" y="22"/>
                </a:lnTo>
                <a:lnTo>
                  <a:pt x="103" y="20"/>
                </a:lnTo>
                <a:lnTo>
                  <a:pt x="97" y="19"/>
                </a:lnTo>
                <a:lnTo>
                  <a:pt x="89" y="17"/>
                </a:lnTo>
                <a:lnTo>
                  <a:pt x="83" y="16"/>
                </a:lnTo>
                <a:lnTo>
                  <a:pt x="88" y="1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1" name="Freeform 2075">
            <a:extLst>
              <a:ext uri="{FF2B5EF4-FFF2-40B4-BE49-F238E27FC236}">
                <a16:creationId xmlns:a16="http://schemas.microsoft.com/office/drawing/2014/main" id="{6B5A4C9A-59B8-4481-8FB7-78C28B8EAC32}"/>
              </a:ext>
            </a:extLst>
          </p:cNvPr>
          <p:cNvSpPr>
            <a:spLocks noEditPoints="1"/>
          </p:cNvSpPr>
          <p:nvPr/>
        </p:nvSpPr>
        <p:spPr bwMode="auto">
          <a:xfrm>
            <a:off x="7937500" y="3602038"/>
            <a:ext cx="112713" cy="195262"/>
          </a:xfrm>
          <a:custGeom>
            <a:avLst/>
            <a:gdLst>
              <a:gd name="T0" fmla="*/ 2147483646 w 71"/>
              <a:gd name="T1" fmla="*/ 2147483646 h 123"/>
              <a:gd name="T2" fmla="*/ 2147483646 w 71"/>
              <a:gd name="T3" fmla="*/ 2147483646 h 123"/>
              <a:gd name="T4" fmla="*/ 2147483646 w 71"/>
              <a:gd name="T5" fmla="*/ 2147483646 h 123"/>
              <a:gd name="T6" fmla="*/ 2147483646 w 71"/>
              <a:gd name="T7" fmla="*/ 2147483646 h 123"/>
              <a:gd name="T8" fmla="*/ 2147483646 w 71"/>
              <a:gd name="T9" fmla="*/ 2147483646 h 123"/>
              <a:gd name="T10" fmla="*/ 2147483646 w 71"/>
              <a:gd name="T11" fmla="*/ 2147483646 h 123"/>
              <a:gd name="T12" fmla="*/ 2147483646 w 71"/>
              <a:gd name="T13" fmla="*/ 2147483646 h 123"/>
              <a:gd name="T14" fmla="*/ 2147483646 w 71"/>
              <a:gd name="T15" fmla="*/ 2147483646 h 123"/>
              <a:gd name="T16" fmla="*/ 2147483646 w 71"/>
              <a:gd name="T17" fmla="*/ 2147483646 h 123"/>
              <a:gd name="T18" fmla="*/ 2147483646 w 71"/>
              <a:gd name="T19" fmla="*/ 2147483646 h 123"/>
              <a:gd name="T20" fmla="*/ 2147483646 w 71"/>
              <a:gd name="T21" fmla="*/ 2147483646 h 123"/>
              <a:gd name="T22" fmla="*/ 2147483646 w 71"/>
              <a:gd name="T23" fmla="*/ 2147483646 h 123"/>
              <a:gd name="T24" fmla="*/ 2147483646 w 71"/>
              <a:gd name="T25" fmla="*/ 2147483646 h 123"/>
              <a:gd name="T26" fmla="*/ 2147483646 w 71"/>
              <a:gd name="T27" fmla="*/ 2147483646 h 123"/>
              <a:gd name="T28" fmla="*/ 2147483646 w 71"/>
              <a:gd name="T29" fmla="*/ 2147483646 h 123"/>
              <a:gd name="T30" fmla="*/ 2147483646 w 71"/>
              <a:gd name="T31" fmla="*/ 2147483646 h 123"/>
              <a:gd name="T32" fmla="*/ 2147483646 w 71"/>
              <a:gd name="T33" fmla="*/ 2147483646 h 123"/>
              <a:gd name="T34" fmla="*/ 2147483646 w 71"/>
              <a:gd name="T35" fmla="*/ 2147483646 h 123"/>
              <a:gd name="T36" fmla="*/ 2147483646 w 71"/>
              <a:gd name="T37" fmla="*/ 0 h 123"/>
              <a:gd name="T38" fmla="*/ 2147483646 w 71"/>
              <a:gd name="T39" fmla="*/ 0 h 123"/>
              <a:gd name="T40" fmla="*/ 2147483646 w 71"/>
              <a:gd name="T41" fmla="*/ 0 h 123"/>
              <a:gd name="T42" fmla="*/ 2147483646 w 71"/>
              <a:gd name="T43" fmla="*/ 0 h 123"/>
              <a:gd name="T44" fmla="*/ 2147483646 w 71"/>
              <a:gd name="T45" fmla="*/ 0 h 123"/>
              <a:gd name="T46" fmla="*/ 2147483646 w 71"/>
              <a:gd name="T47" fmla="*/ 2147483646 h 123"/>
              <a:gd name="T48" fmla="*/ 2147483646 w 71"/>
              <a:gd name="T49" fmla="*/ 2147483646 h 123"/>
              <a:gd name="T50" fmla="*/ 2147483646 w 71"/>
              <a:gd name="T51" fmla="*/ 2147483646 h 123"/>
              <a:gd name="T52" fmla="*/ 2147483646 w 71"/>
              <a:gd name="T53" fmla="*/ 2147483646 h 123"/>
              <a:gd name="T54" fmla="*/ 0 w 71"/>
              <a:gd name="T55" fmla="*/ 2147483646 h 123"/>
              <a:gd name="T56" fmla="*/ 2147483646 w 71"/>
              <a:gd name="T57" fmla="*/ 2147483646 h 123"/>
              <a:gd name="T58" fmla="*/ 2147483646 w 71"/>
              <a:gd name="T59" fmla="*/ 2147483646 h 123"/>
              <a:gd name="T60" fmla="*/ 2147483646 w 71"/>
              <a:gd name="T61" fmla="*/ 2147483646 h 123"/>
              <a:gd name="T62" fmla="*/ 2147483646 w 71"/>
              <a:gd name="T63" fmla="*/ 2147483646 h 123"/>
              <a:gd name="T64" fmla="*/ 2147483646 w 71"/>
              <a:gd name="T65" fmla="*/ 2147483646 h 123"/>
              <a:gd name="T66" fmla="*/ 2147483646 w 71"/>
              <a:gd name="T67" fmla="*/ 2147483646 h 123"/>
              <a:gd name="T68" fmla="*/ 2147483646 w 71"/>
              <a:gd name="T69" fmla="*/ 2147483646 h 123"/>
              <a:gd name="T70" fmla="*/ 2147483646 w 71"/>
              <a:gd name="T71" fmla="*/ 2147483646 h 123"/>
              <a:gd name="T72" fmla="*/ 2147483646 w 71"/>
              <a:gd name="T73" fmla="*/ 2147483646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123">
                <a:moveTo>
                  <a:pt x="0" y="123"/>
                </a:moveTo>
                <a:lnTo>
                  <a:pt x="5" y="123"/>
                </a:lnTo>
                <a:lnTo>
                  <a:pt x="8" y="123"/>
                </a:lnTo>
                <a:lnTo>
                  <a:pt x="12" y="121"/>
                </a:lnTo>
                <a:lnTo>
                  <a:pt x="15" y="121"/>
                </a:lnTo>
                <a:lnTo>
                  <a:pt x="18" y="120"/>
                </a:lnTo>
                <a:lnTo>
                  <a:pt x="23" y="120"/>
                </a:lnTo>
                <a:lnTo>
                  <a:pt x="26" y="118"/>
                </a:lnTo>
                <a:lnTo>
                  <a:pt x="29" y="118"/>
                </a:lnTo>
                <a:lnTo>
                  <a:pt x="33" y="118"/>
                </a:lnTo>
                <a:lnTo>
                  <a:pt x="33" y="70"/>
                </a:lnTo>
                <a:lnTo>
                  <a:pt x="37" y="70"/>
                </a:lnTo>
                <a:lnTo>
                  <a:pt x="40" y="70"/>
                </a:lnTo>
                <a:lnTo>
                  <a:pt x="43" y="69"/>
                </a:lnTo>
                <a:lnTo>
                  <a:pt x="44" y="69"/>
                </a:lnTo>
                <a:lnTo>
                  <a:pt x="47" y="69"/>
                </a:lnTo>
                <a:lnTo>
                  <a:pt x="49" y="69"/>
                </a:lnTo>
                <a:lnTo>
                  <a:pt x="52" y="67"/>
                </a:lnTo>
                <a:lnTo>
                  <a:pt x="56" y="66"/>
                </a:lnTo>
                <a:lnTo>
                  <a:pt x="59" y="64"/>
                </a:lnTo>
                <a:lnTo>
                  <a:pt x="62" y="63"/>
                </a:lnTo>
                <a:lnTo>
                  <a:pt x="65" y="61"/>
                </a:lnTo>
                <a:lnTo>
                  <a:pt x="67" y="58"/>
                </a:lnTo>
                <a:lnTo>
                  <a:pt x="68" y="55"/>
                </a:lnTo>
                <a:lnTo>
                  <a:pt x="70" y="52"/>
                </a:lnTo>
                <a:lnTo>
                  <a:pt x="70" y="49"/>
                </a:lnTo>
                <a:lnTo>
                  <a:pt x="71" y="44"/>
                </a:lnTo>
                <a:lnTo>
                  <a:pt x="71" y="38"/>
                </a:lnTo>
                <a:lnTo>
                  <a:pt x="71" y="29"/>
                </a:lnTo>
                <a:lnTo>
                  <a:pt x="71" y="23"/>
                </a:lnTo>
                <a:lnTo>
                  <a:pt x="70" y="20"/>
                </a:lnTo>
                <a:lnTo>
                  <a:pt x="70" y="15"/>
                </a:lnTo>
                <a:lnTo>
                  <a:pt x="70" y="12"/>
                </a:lnTo>
                <a:lnTo>
                  <a:pt x="68" y="8"/>
                </a:lnTo>
                <a:lnTo>
                  <a:pt x="65" y="4"/>
                </a:lnTo>
                <a:lnTo>
                  <a:pt x="62" y="3"/>
                </a:lnTo>
                <a:lnTo>
                  <a:pt x="61" y="1"/>
                </a:lnTo>
                <a:lnTo>
                  <a:pt x="58" y="0"/>
                </a:lnTo>
                <a:lnTo>
                  <a:pt x="53" y="0"/>
                </a:lnTo>
                <a:lnTo>
                  <a:pt x="50" y="0"/>
                </a:lnTo>
                <a:lnTo>
                  <a:pt x="47" y="0"/>
                </a:lnTo>
                <a:lnTo>
                  <a:pt x="46" y="0"/>
                </a:lnTo>
                <a:lnTo>
                  <a:pt x="43" y="0"/>
                </a:lnTo>
                <a:lnTo>
                  <a:pt x="40" y="0"/>
                </a:lnTo>
                <a:lnTo>
                  <a:pt x="37" y="0"/>
                </a:lnTo>
                <a:lnTo>
                  <a:pt x="33" y="0"/>
                </a:lnTo>
                <a:lnTo>
                  <a:pt x="30" y="0"/>
                </a:lnTo>
                <a:lnTo>
                  <a:pt x="26" y="1"/>
                </a:lnTo>
                <a:lnTo>
                  <a:pt x="23" y="1"/>
                </a:lnTo>
                <a:lnTo>
                  <a:pt x="18" y="1"/>
                </a:lnTo>
                <a:lnTo>
                  <a:pt x="15" y="3"/>
                </a:lnTo>
                <a:lnTo>
                  <a:pt x="12" y="3"/>
                </a:lnTo>
                <a:lnTo>
                  <a:pt x="8" y="4"/>
                </a:lnTo>
                <a:lnTo>
                  <a:pt x="5" y="4"/>
                </a:lnTo>
                <a:lnTo>
                  <a:pt x="0" y="6"/>
                </a:lnTo>
                <a:lnTo>
                  <a:pt x="0" y="123"/>
                </a:lnTo>
                <a:close/>
                <a:moveTo>
                  <a:pt x="37" y="20"/>
                </a:moveTo>
                <a:lnTo>
                  <a:pt x="38" y="20"/>
                </a:lnTo>
                <a:lnTo>
                  <a:pt x="41" y="21"/>
                </a:lnTo>
                <a:lnTo>
                  <a:pt x="43" y="23"/>
                </a:lnTo>
                <a:lnTo>
                  <a:pt x="43" y="24"/>
                </a:lnTo>
                <a:lnTo>
                  <a:pt x="44" y="26"/>
                </a:lnTo>
                <a:lnTo>
                  <a:pt x="44" y="29"/>
                </a:lnTo>
                <a:lnTo>
                  <a:pt x="44" y="38"/>
                </a:lnTo>
                <a:lnTo>
                  <a:pt x="44" y="41"/>
                </a:lnTo>
                <a:lnTo>
                  <a:pt x="43" y="44"/>
                </a:lnTo>
                <a:lnTo>
                  <a:pt x="43" y="46"/>
                </a:lnTo>
                <a:lnTo>
                  <a:pt x="43" y="47"/>
                </a:lnTo>
                <a:lnTo>
                  <a:pt x="40" y="49"/>
                </a:lnTo>
                <a:lnTo>
                  <a:pt x="35" y="51"/>
                </a:lnTo>
                <a:lnTo>
                  <a:pt x="33" y="51"/>
                </a:lnTo>
                <a:lnTo>
                  <a:pt x="33" y="20"/>
                </a:lnTo>
                <a:lnTo>
                  <a:pt x="37" y="2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2" name="Freeform 2076">
            <a:extLst>
              <a:ext uri="{FF2B5EF4-FFF2-40B4-BE49-F238E27FC236}">
                <a16:creationId xmlns:a16="http://schemas.microsoft.com/office/drawing/2014/main" id="{2FD99E9D-F70D-4181-A492-668137953754}"/>
              </a:ext>
            </a:extLst>
          </p:cNvPr>
          <p:cNvSpPr>
            <a:spLocks noEditPoints="1"/>
          </p:cNvSpPr>
          <p:nvPr/>
        </p:nvSpPr>
        <p:spPr bwMode="auto">
          <a:xfrm>
            <a:off x="7607300" y="3802063"/>
            <a:ext cx="247650" cy="42862"/>
          </a:xfrm>
          <a:custGeom>
            <a:avLst/>
            <a:gdLst>
              <a:gd name="T0" fmla="*/ 2147483646 w 156"/>
              <a:gd name="T1" fmla="*/ 2147483646 h 27"/>
              <a:gd name="T2" fmla="*/ 2147483646 w 156"/>
              <a:gd name="T3" fmla="*/ 2147483646 h 27"/>
              <a:gd name="T4" fmla="*/ 2147483646 w 156"/>
              <a:gd name="T5" fmla="*/ 2147483646 h 27"/>
              <a:gd name="T6" fmla="*/ 2147483646 w 156"/>
              <a:gd name="T7" fmla="*/ 2147483646 h 27"/>
              <a:gd name="T8" fmla="*/ 2147483646 w 156"/>
              <a:gd name="T9" fmla="*/ 2147483646 h 27"/>
              <a:gd name="T10" fmla="*/ 2147483646 w 156"/>
              <a:gd name="T11" fmla="*/ 2147483646 h 27"/>
              <a:gd name="T12" fmla="*/ 2147483646 w 156"/>
              <a:gd name="T13" fmla="*/ 2147483646 h 27"/>
              <a:gd name="T14" fmla="*/ 2147483646 w 156"/>
              <a:gd name="T15" fmla="*/ 2147483646 h 27"/>
              <a:gd name="T16" fmla="*/ 2147483646 w 156"/>
              <a:gd name="T17" fmla="*/ 2147483646 h 27"/>
              <a:gd name="T18" fmla="*/ 2147483646 w 156"/>
              <a:gd name="T19" fmla="*/ 2147483646 h 27"/>
              <a:gd name="T20" fmla="*/ 2147483646 w 156"/>
              <a:gd name="T21" fmla="*/ 2147483646 h 27"/>
              <a:gd name="T22" fmla="*/ 2147483646 w 156"/>
              <a:gd name="T23" fmla="*/ 2147483646 h 27"/>
              <a:gd name="T24" fmla="*/ 2147483646 w 156"/>
              <a:gd name="T25" fmla="*/ 2147483646 h 27"/>
              <a:gd name="T26" fmla="*/ 2147483646 w 156"/>
              <a:gd name="T27" fmla="*/ 2147483646 h 27"/>
              <a:gd name="T28" fmla="*/ 2147483646 w 156"/>
              <a:gd name="T29" fmla="*/ 2147483646 h 27"/>
              <a:gd name="T30" fmla="*/ 2147483646 w 156"/>
              <a:gd name="T31" fmla="*/ 2147483646 h 27"/>
              <a:gd name="T32" fmla="*/ 2147483646 w 156"/>
              <a:gd name="T33" fmla="*/ 2147483646 h 27"/>
              <a:gd name="T34" fmla="*/ 2147483646 w 156"/>
              <a:gd name="T35" fmla="*/ 2147483646 h 27"/>
              <a:gd name="T36" fmla="*/ 2147483646 w 156"/>
              <a:gd name="T37" fmla="*/ 2147483646 h 27"/>
              <a:gd name="T38" fmla="*/ 2147483646 w 156"/>
              <a:gd name="T39" fmla="*/ 2147483646 h 27"/>
              <a:gd name="T40" fmla="*/ 2147483646 w 156"/>
              <a:gd name="T41" fmla="*/ 2147483646 h 27"/>
              <a:gd name="T42" fmla="*/ 2147483646 w 156"/>
              <a:gd name="T43" fmla="*/ 2147483646 h 27"/>
              <a:gd name="T44" fmla="*/ 2147483646 w 156"/>
              <a:gd name="T45" fmla="*/ 2147483646 h 27"/>
              <a:gd name="T46" fmla="*/ 2147483646 w 156"/>
              <a:gd name="T47" fmla="*/ 0 h 27"/>
              <a:gd name="T48" fmla="*/ 2147483646 w 156"/>
              <a:gd name="T49" fmla="*/ 0 h 27"/>
              <a:gd name="T50" fmla="*/ 2147483646 w 156"/>
              <a:gd name="T51" fmla="*/ 2147483646 h 27"/>
              <a:gd name="T52" fmla="*/ 2147483646 w 156"/>
              <a:gd name="T53" fmla="*/ 2147483646 h 27"/>
              <a:gd name="T54" fmla="*/ 2147483646 w 156"/>
              <a:gd name="T55" fmla="*/ 2147483646 h 27"/>
              <a:gd name="T56" fmla="*/ 2147483646 w 156"/>
              <a:gd name="T57" fmla="*/ 2147483646 h 27"/>
              <a:gd name="T58" fmla="*/ 2147483646 w 156"/>
              <a:gd name="T59" fmla="*/ 2147483646 h 27"/>
              <a:gd name="T60" fmla="*/ 2147483646 w 156"/>
              <a:gd name="T61" fmla="*/ 2147483646 h 27"/>
              <a:gd name="T62" fmla="*/ 0 w 156"/>
              <a:gd name="T63" fmla="*/ 2147483646 h 27"/>
              <a:gd name="T64" fmla="*/ 2147483646 w 156"/>
              <a:gd name="T65" fmla="*/ 2147483646 h 27"/>
              <a:gd name="T66" fmla="*/ 2147483646 w 156"/>
              <a:gd name="T67" fmla="*/ 2147483646 h 27"/>
              <a:gd name="T68" fmla="*/ 2147483646 w 156"/>
              <a:gd name="T69" fmla="*/ 2147483646 h 27"/>
              <a:gd name="T70" fmla="*/ 2147483646 w 156"/>
              <a:gd name="T71" fmla="*/ 2147483646 h 27"/>
              <a:gd name="T72" fmla="*/ 2147483646 w 156"/>
              <a:gd name="T73" fmla="*/ 2147483646 h 27"/>
              <a:gd name="T74" fmla="*/ 2147483646 w 156"/>
              <a:gd name="T75" fmla="*/ 2147483646 h 27"/>
              <a:gd name="T76" fmla="*/ 2147483646 w 156"/>
              <a:gd name="T77" fmla="*/ 2147483646 h 27"/>
              <a:gd name="T78" fmla="*/ 2147483646 w 156"/>
              <a:gd name="T79" fmla="*/ 2147483646 h 27"/>
              <a:gd name="T80" fmla="*/ 2147483646 w 156"/>
              <a:gd name="T81" fmla="*/ 2147483646 h 27"/>
              <a:gd name="T82" fmla="*/ 2147483646 w 156"/>
              <a:gd name="T83" fmla="*/ 2147483646 h 27"/>
              <a:gd name="T84" fmla="*/ 2147483646 w 156"/>
              <a:gd name="T85" fmla="*/ 2147483646 h 2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56" h="27">
                <a:moveTo>
                  <a:pt x="56" y="10"/>
                </a:moveTo>
                <a:lnTo>
                  <a:pt x="59" y="10"/>
                </a:lnTo>
                <a:lnTo>
                  <a:pt x="62" y="10"/>
                </a:lnTo>
                <a:lnTo>
                  <a:pt x="67" y="10"/>
                </a:lnTo>
                <a:lnTo>
                  <a:pt x="70" y="10"/>
                </a:lnTo>
                <a:lnTo>
                  <a:pt x="71" y="10"/>
                </a:lnTo>
                <a:lnTo>
                  <a:pt x="71" y="12"/>
                </a:lnTo>
                <a:lnTo>
                  <a:pt x="70" y="13"/>
                </a:lnTo>
                <a:lnTo>
                  <a:pt x="65" y="15"/>
                </a:lnTo>
                <a:lnTo>
                  <a:pt x="59" y="15"/>
                </a:lnTo>
                <a:lnTo>
                  <a:pt x="53" y="13"/>
                </a:lnTo>
                <a:lnTo>
                  <a:pt x="47" y="13"/>
                </a:lnTo>
                <a:lnTo>
                  <a:pt x="51" y="12"/>
                </a:lnTo>
                <a:lnTo>
                  <a:pt x="56" y="10"/>
                </a:lnTo>
                <a:close/>
                <a:moveTo>
                  <a:pt x="83" y="13"/>
                </a:moveTo>
                <a:lnTo>
                  <a:pt x="88" y="12"/>
                </a:lnTo>
                <a:lnTo>
                  <a:pt x="92" y="12"/>
                </a:lnTo>
                <a:lnTo>
                  <a:pt x="98" y="13"/>
                </a:lnTo>
                <a:lnTo>
                  <a:pt x="104" y="13"/>
                </a:lnTo>
                <a:lnTo>
                  <a:pt x="112" y="15"/>
                </a:lnTo>
                <a:lnTo>
                  <a:pt x="118" y="15"/>
                </a:lnTo>
                <a:lnTo>
                  <a:pt x="125" y="17"/>
                </a:lnTo>
                <a:lnTo>
                  <a:pt x="133" y="13"/>
                </a:lnTo>
                <a:lnTo>
                  <a:pt x="140" y="12"/>
                </a:lnTo>
                <a:lnTo>
                  <a:pt x="148" y="10"/>
                </a:lnTo>
                <a:lnTo>
                  <a:pt x="156" y="7"/>
                </a:lnTo>
                <a:lnTo>
                  <a:pt x="148" y="7"/>
                </a:lnTo>
                <a:lnTo>
                  <a:pt x="140" y="6"/>
                </a:lnTo>
                <a:lnTo>
                  <a:pt x="133" y="4"/>
                </a:lnTo>
                <a:lnTo>
                  <a:pt x="128" y="4"/>
                </a:lnTo>
                <a:lnTo>
                  <a:pt x="125" y="4"/>
                </a:lnTo>
                <a:lnTo>
                  <a:pt x="122" y="4"/>
                </a:lnTo>
                <a:lnTo>
                  <a:pt x="121" y="3"/>
                </a:lnTo>
                <a:lnTo>
                  <a:pt x="116" y="4"/>
                </a:lnTo>
                <a:lnTo>
                  <a:pt x="112" y="4"/>
                </a:lnTo>
                <a:lnTo>
                  <a:pt x="104" y="6"/>
                </a:lnTo>
                <a:lnTo>
                  <a:pt x="100" y="6"/>
                </a:lnTo>
                <a:lnTo>
                  <a:pt x="94" y="7"/>
                </a:lnTo>
                <a:lnTo>
                  <a:pt x="98" y="6"/>
                </a:lnTo>
                <a:lnTo>
                  <a:pt x="101" y="4"/>
                </a:lnTo>
                <a:lnTo>
                  <a:pt x="104" y="3"/>
                </a:lnTo>
                <a:lnTo>
                  <a:pt x="104" y="1"/>
                </a:lnTo>
                <a:lnTo>
                  <a:pt x="103" y="1"/>
                </a:lnTo>
                <a:lnTo>
                  <a:pt x="100" y="1"/>
                </a:lnTo>
                <a:lnTo>
                  <a:pt x="95" y="0"/>
                </a:lnTo>
                <a:lnTo>
                  <a:pt x="89" y="0"/>
                </a:lnTo>
                <a:lnTo>
                  <a:pt x="85" y="0"/>
                </a:lnTo>
                <a:lnTo>
                  <a:pt x="79" y="0"/>
                </a:lnTo>
                <a:lnTo>
                  <a:pt x="74" y="0"/>
                </a:lnTo>
                <a:lnTo>
                  <a:pt x="70" y="1"/>
                </a:lnTo>
                <a:lnTo>
                  <a:pt x="65" y="3"/>
                </a:lnTo>
                <a:lnTo>
                  <a:pt x="59" y="4"/>
                </a:lnTo>
                <a:lnTo>
                  <a:pt x="54" y="6"/>
                </a:lnTo>
                <a:lnTo>
                  <a:pt x="50" y="7"/>
                </a:lnTo>
                <a:lnTo>
                  <a:pt x="42" y="10"/>
                </a:lnTo>
                <a:lnTo>
                  <a:pt x="38" y="12"/>
                </a:lnTo>
                <a:lnTo>
                  <a:pt x="33" y="13"/>
                </a:lnTo>
                <a:lnTo>
                  <a:pt x="27" y="15"/>
                </a:lnTo>
                <a:lnTo>
                  <a:pt x="23" y="18"/>
                </a:lnTo>
                <a:lnTo>
                  <a:pt x="15" y="20"/>
                </a:lnTo>
                <a:lnTo>
                  <a:pt x="8" y="24"/>
                </a:lnTo>
                <a:lnTo>
                  <a:pt x="0" y="27"/>
                </a:lnTo>
                <a:lnTo>
                  <a:pt x="8" y="27"/>
                </a:lnTo>
                <a:lnTo>
                  <a:pt x="15" y="26"/>
                </a:lnTo>
                <a:lnTo>
                  <a:pt x="23" y="26"/>
                </a:lnTo>
                <a:lnTo>
                  <a:pt x="30" y="26"/>
                </a:lnTo>
                <a:lnTo>
                  <a:pt x="38" y="27"/>
                </a:lnTo>
                <a:lnTo>
                  <a:pt x="45" y="27"/>
                </a:lnTo>
                <a:lnTo>
                  <a:pt x="53" y="27"/>
                </a:lnTo>
                <a:lnTo>
                  <a:pt x="61" y="27"/>
                </a:lnTo>
                <a:lnTo>
                  <a:pt x="68" y="27"/>
                </a:lnTo>
                <a:lnTo>
                  <a:pt x="76" y="27"/>
                </a:lnTo>
                <a:lnTo>
                  <a:pt x="83" y="27"/>
                </a:lnTo>
                <a:lnTo>
                  <a:pt x="89" y="26"/>
                </a:lnTo>
                <a:lnTo>
                  <a:pt x="95" y="24"/>
                </a:lnTo>
                <a:lnTo>
                  <a:pt x="103" y="23"/>
                </a:lnTo>
                <a:lnTo>
                  <a:pt x="109" y="20"/>
                </a:lnTo>
                <a:lnTo>
                  <a:pt x="115" y="18"/>
                </a:lnTo>
                <a:lnTo>
                  <a:pt x="107" y="18"/>
                </a:lnTo>
                <a:lnTo>
                  <a:pt x="100" y="18"/>
                </a:lnTo>
                <a:lnTo>
                  <a:pt x="92" y="17"/>
                </a:lnTo>
                <a:lnTo>
                  <a:pt x="86" y="15"/>
                </a:lnTo>
                <a:lnTo>
                  <a:pt x="79" y="15"/>
                </a:lnTo>
                <a:lnTo>
                  <a:pt x="83" y="1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3" name="Freeform 2077">
            <a:extLst>
              <a:ext uri="{FF2B5EF4-FFF2-40B4-BE49-F238E27FC236}">
                <a16:creationId xmlns:a16="http://schemas.microsoft.com/office/drawing/2014/main" id="{140DCCD3-DC4C-43BB-A7C2-89138ECB4152}"/>
              </a:ext>
            </a:extLst>
          </p:cNvPr>
          <p:cNvSpPr>
            <a:spLocks noEditPoints="1"/>
          </p:cNvSpPr>
          <p:nvPr/>
        </p:nvSpPr>
        <p:spPr bwMode="auto">
          <a:xfrm>
            <a:off x="7739063" y="3638550"/>
            <a:ext cx="115887" cy="209550"/>
          </a:xfrm>
          <a:custGeom>
            <a:avLst/>
            <a:gdLst>
              <a:gd name="T0" fmla="*/ 2147483646 w 73"/>
              <a:gd name="T1" fmla="*/ 2147483646 h 132"/>
              <a:gd name="T2" fmla="*/ 2147483646 w 73"/>
              <a:gd name="T3" fmla="*/ 2147483646 h 132"/>
              <a:gd name="T4" fmla="*/ 2147483646 w 73"/>
              <a:gd name="T5" fmla="*/ 2147483646 h 132"/>
              <a:gd name="T6" fmla="*/ 2147483646 w 73"/>
              <a:gd name="T7" fmla="*/ 2147483646 h 132"/>
              <a:gd name="T8" fmla="*/ 2147483646 w 73"/>
              <a:gd name="T9" fmla="*/ 2147483646 h 132"/>
              <a:gd name="T10" fmla="*/ 2147483646 w 73"/>
              <a:gd name="T11" fmla="*/ 2147483646 h 132"/>
              <a:gd name="T12" fmla="*/ 2147483646 w 73"/>
              <a:gd name="T13" fmla="*/ 2147483646 h 132"/>
              <a:gd name="T14" fmla="*/ 2147483646 w 73"/>
              <a:gd name="T15" fmla="*/ 2147483646 h 132"/>
              <a:gd name="T16" fmla="*/ 2147483646 w 73"/>
              <a:gd name="T17" fmla="*/ 2147483646 h 132"/>
              <a:gd name="T18" fmla="*/ 2147483646 w 73"/>
              <a:gd name="T19" fmla="*/ 2147483646 h 132"/>
              <a:gd name="T20" fmla="*/ 2147483646 w 73"/>
              <a:gd name="T21" fmla="*/ 2147483646 h 132"/>
              <a:gd name="T22" fmla="*/ 2147483646 w 73"/>
              <a:gd name="T23" fmla="*/ 2147483646 h 132"/>
              <a:gd name="T24" fmla="*/ 2147483646 w 73"/>
              <a:gd name="T25" fmla="*/ 2147483646 h 132"/>
              <a:gd name="T26" fmla="*/ 2147483646 w 73"/>
              <a:gd name="T27" fmla="*/ 2147483646 h 132"/>
              <a:gd name="T28" fmla="*/ 2147483646 w 73"/>
              <a:gd name="T29" fmla="*/ 2147483646 h 132"/>
              <a:gd name="T30" fmla="*/ 2147483646 w 73"/>
              <a:gd name="T31" fmla="*/ 2147483646 h 132"/>
              <a:gd name="T32" fmla="*/ 2147483646 w 73"/>
              <a:gd name="T33" fmla="*/ 2147483646 h 132"/>
              <a:gd name="T34" fmla="*/ 2147483646 w 73"/>
              <a:gd name="T35" fmla="*/ 2147483646 h 132"/>
              <a:gd name="T36" fmla="*/ 2147483646 w 73"/>
              <a:gd name="T37" fmla="*/ 2147483646 h 132"/>
              <a:gd name="T38" fmla="*/ 2147483646 w 73"/>
              <a:gd name="T39" fmla="*/ 2147483646 h 132"/>
              <a:gd name="T40" fmla="*/ 2147483646 w 73"/>
              <a:gd name="T41" fmla="*/ 2147483646 h 132"/>
              <a:gd name="T42" fmla="*/ 2147483646 w 73"/>
              <a:gd name="T43" fmla="*/ 2147483646 h 132"/>
              <a:gd name="T44" fmla="*/ 2147483646 w 73"/>
              <a:gd name="T45" fmla="*/ 2147483646 h 132"/>
              <a:gd name="T46" fmla="*/ 2147483646 w 73"/>
              <a:gd name="T47" fmla="*/ 2147483646 h 132"/>
              <a:gd name="T48" fmla="*/ 2147483646 w 73"/>
              <a:gd name="T49" fmla="*/ 2147483646 h 132"/>
              <a:gd name="T50" fmla="*/ 2147483646 w 73"/>
              <a:gd name="T51" fmla="*/ 2147483646 h 132"/>
              <a:gd name="T52" fmla="*/ 2147483646 w 73"/>
              <a:gd name="T53" fmla="*/ 2147483646 h 132"/>
              <a:gd name="T54" fmla="*/ 2147483646 w 73"/>
              <a:gd name="T55" fmla="*/ 2147483646 h 132"/>
              <a:gd name="T56" fmla="*/ 2147483646 w 73"/>
              <a:gd name="T57" fmla="*/ 2147483646 h 132"/>
              <a:gd name="T58" fmla="*/ 2147483646 w 73"/>
              <a:gd name="T59" fmla="*/ 2147483646 h 132"/>
              <a:gd name="T60" fmla="*/ 2147483646 w 73"/>
              <a:gd name="T61" fmla="*/ 2147483646 h 132"/>
              <a:gd name="T62" fmla="*/ 2147483646 w 73"/>
              <a:gd name="T63" fmla="*/ 0 h 132"/>
              <a:gd name="T64" fmla="*/ 2147483646 w 73"/>
              <a:gd name="T65" fmla="*/ 2147483646 h 132"/>
              <a:gd name="T66" fmla="*/ 2147483646 w 73"/>
              <a:gd name="T67" fmla="*/ 2147483646 h 132"/>
              <a:gd name="T68" fmla="*/ 2147483646 w 73"/>
              <a:gd name="T69" fmla="*/ 2147483646 h 132"/>
              <a:gd name="T70" fmla="*/ 2147483646 w 73"/>
              <a:gd name="T71" fmla="*/ 2147483646 h 132"/>
              <a:gd name="T72" fmla="*/ 2147483646 w 73"/>
              <a:gd name="T73" fmla="*/ 2147483646 h 132"/>
              <a:gd name="T74" fmla="*/ 2147483646 w 73"/>
              <a:gd name="T75" fmla="*/ 2147483646 h 132"/>
              <a:gd name="T76" fmla="*/ 2147483646 w 73"/>
              <a:gd name="T77" fmla="*/ 2147483646 h 132"/>
              <a:gd name="T78" fmla="*/ 2147483646 w 73"/>
              <a:gd name="T79" fmla="*/ 2147483646 h 132"/>
              <a:gd name="T80" fmla="*/ 2147483646 w 73"/>
              <a:gd name="T81" fmla="*/ 2147483646 h 132"/>
              <a:gd name="T82" fmla="*/ 0 w 73"/>
              <a:gd name="T83" fmla="*/ 2147483646 h 132"/>
              <a:gd name="T84" fmla="*/ 2147483646 w 73"/>
              <a:gd name="T85" fmla="*/ 2147483646 h 132"/>
              <a:gd name="T86" fmla="*/ 2147483646 w 73"/>
              <a:gd name="T87" fmla="*/ 2147483646 h 132"/>
              <a:gd name="T88" fmla="*/ 2147483646 w 73"/>
              <a:gd name="T89" fmla="*/ 2147483646 h 132"/>
              <a:gd name="T90" fmla="*/ 2147483646 w 73"/>
              <a:gd name="T91" fmla="*/ 2147483646 h 132"/>
              <a:gd name="T92" fmla="*/ 2147483646 w 73"/>
              <a:gd name="T93" fmla="*/ 2147483646 h 132"/>
              <a:gd name="T94" fmla="*/ 2147483646 w 73"/>
              <a:gd name="T95" fmla="*/ 2147483646 h 132"/>
              <a:gd name="T96" fmla="*/ 2147483646 w 73"/>
              <a:gd name="T97" fmla="*/ 2147483646 h 132"/>
              <a:gd name="T98" fmla="*/ 2147483646 w 73"/>
              <a:gd name="T99" fmla="*/ 2147483646 h 132"/>
              <a:gd name="T100" fmla="*/ 2147483646 w 73"/>
              <a:gd name="T101" fmla="*/ 2147483646 h 13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3" h="132">
                <a:moveTo>
                  <a:pt x="0" y="132"/>
                </a:moveTo>
                <a:lnTo>
                  <a:pt x="3" y="130"/>
                </a:lnTo>
                <a:lnTo>
                  <a:pt x="8" y="129"/>
                </a:lnTo>
                <a:lnTo>
                  <a:pt x="11" y="129"/>
                </a:lnTo>
                <a:lnTo>
                  <a:pt x="14" y="127"/>
                </a:lnTo>
                <a:lnTo>
                  <a:pt x="18" y="126"/>
                </a:lnTo>
                <a:lnTo>
                  <a:pt x="21" y="126"/>
                </a:lnTo>
                <a:lnTo>
                  <a:pt x="26" y="124"/>
                </a:lnTo>
                <a:lnTo>
                  <a:pt x="29" y="123"/>
                </a:lnTo>
                <a:lnTo>
                  <a:pt x="32" y="121"/>
                </a:lnTo>
                <a:lnTo>
                  <a:pt x="32" y="69"/>
                </a:lnTo>
                <a:lnTo>
                  <a:pt x="35" y="69"/>
                </a:lnTo>
                <a:lnTo>
                  <a:pt x="38" y="69"/>
                </a:lnTo>
                <a:lnTo>
                  <a:pt x="39" y="69"/>
                </a:lnTo>
                <a:lnTo>
                  <a:pt x="41" y="69"/>
                </a:lnTo>
                <a:lnTo>
                  <a:pt x="41" y="70"/>
                </a:lnTo>
                <a:lnTo>
                  <a:pt x="42" y="74"/>
                </a:lnTo>
                <a:lnTo>
                  <a:pt x="42" y="77"/>
                </a:lnTo>
                <a:lnTo>
                  <a:pt x="42" y="81"/>
                </a:lnTo>
                <a:lnTo>
                  <a:pt x="42" y="120"/>
                </a:lnTo>
                <a:lnTo>
                  <a:pt x="45" y="118"/>
                </a:lnTo>
                <a:lnTo>
                  <a:pt x="50" y="118"/>
                </a:lnTo>
                <a:lnTo>
                  <a:pt x="53" y="116"/>
                </a:lnTo>
                <a:lnTo>
                  <a:pt x="57" y="115"/>
                </a:lnTo>
                <a:lnTo>
                  <a:pt x="60" y="115"/>
                </a:lnTo>
                <a:lnTo>
                  <a:pt x="65" y="113"/>
                </a:lnTo>
                <a:lnTo>
                  <a:pt x="68" y="112"/>
                </a:lnTo>
                <a:lnTo>
                  <a:pt x="73" y="110"/>
                </a:lnTo>
                <a:lnTo>
                  <a:pt x="73" y="80"/>
                </a:lnTo>
                <a:lnTo>
                  <a:pt x="73" y="77"/>
                </a:lnTo>
                <a:lnTo>
                  <a:pt x="73" y="74"/>
                </a:lnTo>
                <a:lnTo>
                  <a:pt x="73" y="70"/>
                </a:lnTo>
                <a:lnTo>
                  <a:pt x="73" y="69"/>
                </a:lnTo>
                <a:lnTo>
                  <a:pt x="73" y="67"/>
                </a:lnTo>
                <a:lnTo>
                  <a:pt x="71" y="64"/>
                </a:lnTo>
                <a:lnTo>
                  <a:pt x="71" y="63"/>
                </a:lnTo>
                <a:lnTo>
                  <a:pt x="70" y="60"/>
                </a:lnTo>
                <a:lnTo>
                  <a:pt x="68" y="57"/>
                </a:lnTo>
                <a:lnTo>
                  <a:pt x="65" y="55"/>
                </a:lnTo>
                <a:lnTo>
                  <a:pt x="62" y="55"/>
                </a:lnTo>
                <a:lnTo>
                  <a:pt x="59" y="55"/>
                </a:lnTo>
                <a:lnTo>
                  <a:pt x="56" y="55"/>
                </a:lnTo>
                <a:lnTo>
                  <a:pt x="54" y="55"/>
                </a:lnTo>
                <a:lnTo>
                  <a:pt x="57" y="54"/>
                </a:lnTo>
                <a:lnTo>
                  <a:pt x="59" y="52"/>
                </a:lnTo>
                <a:lnTo>
                  <a:pt x="63" y="51"/>
                </a:lnTo>
                <a:lnTo>
                  <a:pt x="66" y="47"/>
                </a:lnTo>
                <a:lnTo>
                  <a:pt x="68" y="44"/>
                </a:lnTo>
                <a:lnTo>
                  <a:pt x="70" y="43"/>
                </a:lnTo>
                <a:lnTo>
                  <a:pt x="70" y="41"/>
                </a:lnTo>
                <a:lnTo>
                  <a:pt x="71" y="40"/>
                </a:lnTo>
                <a:lnTo>
                  <a:pt x="71" y="37"/>
                </a:lnTo>
                <a:lnTo>
                  <a:pt x="71" y="35"/>
                </a:lnTo>
                <a:lnTo>
                  <a:pt x="73" y="32"/>
                </a:lnTo>
                <a:lnTo>
                  <a:pt x="73" y="29"/>
                </a:lnTo>
                <a:lnTo>
                  <a:pt x="73" y="26"/>
                </a:lnTo>
                <a:lnTo>
                  <a:pt x="73" y="18"/>
                </a:lnTo>
                <a:lnTo>
                  <a:pt x="71" y="14"/>
                </a:lnTo>
                <a:lnTo>
                  <a:pt x="70" y="9"/>
                </a:lnTo>
                <a:lnTo>
                  <a:pt x="66" y="5"/>
                </a:lnTo>
                <a:lnTo>
                  <a:pt x="65" y="3"/>
                </a:lnTo>
                <a:lnTo>
                  <a:pt x="62" y="1"/>
                </a:lnTo>
                <a:lnTo>
                  <a:pt x="57" y="0"/>
                </a:lnTo>
                <a:lnTo>
                  <a:pt x="54" y="0"/>
                </a:lnTo>
                <a:lnTo>
                  <a:pt x="51" y="1"/>
                </a:lnTo>
                <a:lnTo>
                  <a:pt x="48" y="1"/>
                </a:lnTo>
                <a:lnTo>
                  <a:pt x="45" y="1"/>
                </a:lnTo>
                <a:lnTo>
                  <a:pt x="42" y="3"/>
                </a:lnTo>
                <a:lnTo>
                  <a:pt x="38" y="3"/>
                </a:lnTo>
                <a:lnTo>
                  <a:pt x="36" y="5"/>
                </a:lnTo>
                <a:lnTo>
                  <a:pt x="33" y="5"/>
                </a:lnTo>
                <a:lnTo>
                  <a:pt x="30" y="6"/>
                </a:lnTo>
                <a:lnTo>
                  <a:pt x="29" y="6"/>
                </a:lnTo>
                <a:lnTo>
                  <a:pt x="26" y="8"/>
                </a:lnTo>
                <a:lnTo>
                  <a:pt x="23" y="8"/>
                </a:lnTo>
                <a:lnTo>
                  <a:pt x="20" y="9"/>
                </a:lnTo>
                <a:lnTo>
                  <a:pt x="17" y="9"/>
                </a:lnTo>
                <a:lnTo>
                  <a:pt x="14" y="11"/>
                </a:lnTo>
                <a:lnTo>
                  <a:pt x="9" y="12"/>
                </a:lnTo>
                <a:lnTo>
                  <a:pt x="6" y="12"/>
                </a:lnTo>
                <a:lnTo>
                  <a:pt x="3" y="14"/>
                </a:lnTo>
                <a:lnTo>
                  <a:pt x="0" y="14"/>
                </a:lnTo>
                <a:lnTo>
                  <a:pt x="0" y="132"/>
                </a:lnTo>
                <a:close/>
                <a:moveTo>
                  <a:pt x="35" y="24"/>
                </a:moveTo>
                <a:lnTo>
                  <a:pt x="36" y="24"/>
                </a:lnTo>
                <a:lnTo>
                  <a:pt x="39" y="24"/>
                </a:lnTo>
                <a:lnTo>
                  <a:pt x="41" y="26"/>
                </a:lnTo>
                <a:lnTo>
                  <a:pt x="42" y="28"/>
                </a:lnTo>
                <a:lnTo>
                  <a:pt x="42" y="29"/>
                </a:lnTo>
                <a:lnTo>
                  <a:pt x="42" y="31"/>
                </a:lnTo>
                <a:lnTo>
                  <a:pt x="42" y="38"/>
                </a:lnTo>
                <a:lnTo>
                  <a:pt x="42" y="41"/>
                </a:lnTo>
                <a:lnTo>
                  <a:pt x="42" y="44"/>
                </a:lnTo>
                <a:lnTo>
                  <a:pt x="41" y="46"/>
                </a:lnTo>
                <a:lnTo>
                  <a:pt x="39" y="47"/>
                </a:lnTo>
                <a:lnTo>
                  <a:pt x="39" y="49"/>
                </a:lnTo>
                <a:lnTo>
                  <a:pt x="36" y="49"/>
                </a:lnTo>
                <a:lnTo>
                  <a:pt x="35" y="51"/>
                </a:lnTo>
                <a:lnTo>
                  <a:pt x="32" y="51"/>
                </a:lnTo>
                <a:lnTo>
                  <a:pt x="32" y="24"/>
                </a:lnTo>
                <a:lnTo>
                  <a:pt x="35" y="24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4" name="Freeform 2078">
            <a:extLst>
              <a:ext uri="{FF2B5EF4-FFF2-40B4-BE49-F238E27FC236}">
                <a16:creationId xmlns:a16="http://schemas.microsoft.com/office/drawing/2014/main" id="{65990BB1-750B-433E-933B-38DDB56A2BE2}"/>
              </a:ext>
            </a:extLst>
          </p:cNvPr>
          <p:cNvSpPr>
            <a:spLocks/>
          </p:cNvSpPr>
          <p:nvPr/>
        </p:nvSpPr>
        <p:spPr bwMode="auto">
          <a:xfrm>
            <a:off x="7516813" y="3860800"/>
            <a:ext cx="184150" cy="33338"/>
          </a:xfrm>
          <a:custGeom>
            <a:avLst/>
            <a:gdLst>
              <a:gd name="T0" fmla="*/ 0 w 116"/>
              <a:gd name="T1" fmla="*/ 2147483646 h 21"/>
              <a:gd name="T2" fmla="*/ 2147483646 w 116"/>
              <a:gd name="T3" fmla="*/ 2147483646 h 21"/>
              <a:gd name="T4" fmla="*/ 2147483646 w 116"/>
              <a:gd name="T5" fmla="*/ 2147483646 h 21"/>
              <a:gd name="T6" fmla="*/ 2147483646 w 116"/>
              <a:gd name="T7" fmla="*/ 2147483646 h 21"/>
              <a:gd name="T8" fmla="*/ 2147483646 w 116"/>
              <a:gd name="T9" fmla="*/ 2147483646 h 21"/>
              <a:gd name="T10" fmla="*/ 2147483646 w 116"/>
              <a:gd name="T11" fmla="*/ 2147483646 h 21"/>
              <a:gd name="T12" fmla="*/ 2147483646 w 116"/>
              <a:gd name="T13" fmla="*/ 2147483646 h 21"/>
              <a:gd name="T14" fmla="*/ 2147483646 w 116"/>
              <a:gd name="T15" fmla="*/ 2147483646 h 21"/>
              <a:gd name="T16" fmla="*/ 2147483646 w 116"/>
              <a:gd name="T17" fmla="*/ 2147483646 h 21"/>
              <a:gd name="T18" fmla="*/ 2147483646 w 116"/>
              <a:gd name="T19" fmla="*/ 0 h 21"/>
              <a:gd name="T20" fmla="*/ 2147483646 w 116"/>
              <a:gd name="T21" fmla="*/ 0 h 21"/>
              <a:gd name="T22" fmla="*/ 2147483646 w 116"/>
              <a:gd name="T23" fmla="*/ 0 h 21"/>
              <a:gd name="T24" fmla="*/ 2147483646 w 116"/>
              <a:gd name="T25" fmla="*/ 0 h 21"/>
              <a:gd name="T26" fmla="*/ 2147483646 w 116"/>
              <a:gd name="T27" fmla="*/ 0 h 21"/>
              <a:gd name="T28" fmla="*/ 2147483646 w 116"/>
              <a:gd name="T29" fmla="*/ 0 h 21"/>
              <a:gd name="T30" fmla="*/ 2147483646 w 116"/>
              <a:gd name="T31" fmla="*/ 0 h 21"/>
              <a:gd name="T32" fmla="*/ 2147483646 w 116"/>
              <a:gd name="T33" fmla="*/ 2147483646 h 21"/>
              <a:gd name="T34" fmla="*/ 2147483646 w 116"/>
              <a:gd name="T35" fmla="*/ 2147483646 h 21"/>
              <a:gd name="T36" fmla="*/ 2147483646 w 116"/>
              <a:gd name="T37" fmla="*/ 2147483646 h 21"/>
              <a:gd name="T38" fmla="*/ 2147483646 w 116"/>
              <a:gd name="T39" fmla="*/ 2147483646 h 21"/>
              <a:gd name="T40" fmla="*/ 2147483646 w 116"/>
              <a:gd name="T41" fmla="*/ 2147483646 h 21"/>
              <a:gd name="T42" fmla="*/ 2147483646 w 116"/>
              <a:gd name="T43" fmla="*/ 2147483646 h 21"/>
              <a:gd name="T44" fmla="*/ 2147483646 w 116"/>
              <a:gd name="T45" fmla="*/ 2147483646 h 21"/>
              <a:gd name="T46" fmla="*/ 2147483646 w 116"/>
              <a:gd name="T47" fmla="*/ 2147483646 h 21"/>
              <a:gd name="T48" fmla="*/ 2147483646 w 116"/>
              <a:gd name="T49" fmla="*/ 2147483646 h 21"/>
              <a:gd name="T50" fmla="*/ 2147483646 w 116"/>
              <a:gd name="T51" fmla="*/ 2147483646 h 21"/>
              <a:gd name="T52" fmla="*/ 2147483646 w 116"/>
              <a:gd name="T53" fmla="*/ 2147483646 h 21"/>
              <a:gd name="T54" fmla="*/ 2147483646 w 116"/>
              <a:gd name="T55" fmla="*/ 2147483646 h 21"/>
              <a:gd name="T56" fmla="*/ 2147483646 w 116"/>
              <a:gd name="T57" fmla="*/ 2147483646 h 21"/>
              <a:gd name="T58" fmla="*/ 2147483646 w 116"/>
              <a:gd name="T59" fmla="*/ 2147483646 h 21"/>
              <a:gd name="T60" fmla="*/ 2147483646 w 116"/>
              <a:gd name="T61" fmla="*/ 2147483646 h 21"/>
              <a:gd name="T62" fmla="*/ 2147483646 w 116"/>
              <a:gd name="T63" fmla="*/ 2147483646 h 21"/>
              <a:gd name="T64" fmla="*/ 0 w 116"/>
              <a:gd name="T65" fmla="*/ 2147483646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16" h="21">
                <a:moveTo>
                  <a:pt x="0" y="21"/>
                </a:moveTo>
                <a:lnTo>
                  <a:pt x="7" y="16"/>
                </a:lnTo>
                <a:lnTo>
                  <a:pt x="13" y="13"/>
                </a:lnTo>
                <a:lnTo>
                  <a:pt x="19" y="9"/>
                </a:lnTo>
                <a:lnTo>
                  <a:pt x="25" y="6"/>
                </a:lnTo>
                <a:lnTo>
                  <a:pt x="33" y="3"/>
                </a:lnTo>
                <a:lnTo>
                  <a:pt x="41" y="3"/>
                </a:lnTo>
                <a:lnTo>
                  <a:pt x="48" y="1"/>
                </a:lnTo>
                <a:lnTo>
                  <a:pt x="56" y="1"/>
                </a:lnTo>
                <a:lnTo>
                  <a:pt x="63" y="0"/>
                </a:lnTo>
                <a:lnTo>
                  <a:pt x="71" y="0"/>
                </a:lnTo>
                <a:lnTo>
                  <a:pt x="78" y="0"/>
                </a:lnTo>
                <a:lnTo>
                  <a:pt x="86" y="0"/>
                </a:lnTo>
                <a:lnTo>
                  <a:pt x="93" y="0"/>
                </a:lnTo>
                <a:lnTo>
                  <a:pt x="101" y="0"/>
                </a:lnTo>
                <a:lnTo>
                  <a:pt x="108" y="0"/>
                </a:lnTo>
                <a:lnTo>
                  <a:pt x="116" y="1"/>
                </a:lnTo>
                <a:lnTo>
                  <a:pt x="110" y="3"/>
                </a:lnTo>
                <a:lnTo>
                  <a:pt x="102" y="6"/>
                </a:lnTo>
                <a:lnTo>
                  <a:pt x="96" y="9"/>
                </a:lnTo>
                <a:lnTo>
                  <a:pt x="90" y="10"/>
                </a:lnTo>
                <a:lnTo>
                  <a:pt x="83" y="13"/>
                </a:lnTo>
                <a:lnTo>
                  <a:pt x="75" y="13"/>
                </a:lnTo>
                <a:lnTo>
                  <a:pt x="68" y="13"/>
                </a:lnTo>
                <a:lnTo>
                  <a:pt x="60" y="13"/>
                </a:lnTo>
                <a:lnTo>
                  <a:pt x="53" y="15"/>
                </a:lnTo>
                <a:lnTo>
                  <a:pt x="45" y="15"/>
                </a:lnTo>
                <a:lnTo>
                  <a:pt x="38" y="16"/>
                </a:lnTo>
                <a:lnTo>
                  <a:pt x="30" y="16"/>
                </a:lnTo>
                <a:lnTo>
                  <a:pt x="22" y="18"/>
                </a:lnTo>
                <a:lnTo>
                  <a:pt x="15" y="18"/>
                </a:lnTo>
                <a:lnTo>
                  <a:pt x="7" y="18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5" name="Freeform 2079">
            <a:extLst>
              <a:ext uri="{FF2B5EF4-FFF2-40B4-BE49-F238E27FC236}">
                <a16:creationId xmlns:a16="http://schemas.microsoft.com/office/drawing/2014/main" id="{AB502E52-B4A9-479A-9A00-059F3D325CA3}"/>
              </a:ext>
            </a:extLst>
          </p:cNvPr>
          <p:cNvSpPr>
            <a:spLocks/>
          </p:cNvSpPr>
          <p:nvPr/>
        </p:nvSpPr>
        <p:spPr bwMode="auto">
          <a:xfrm>
            <a:off x="7648575" y="3676650"/>
            <a:ext cx="52388" cy="204788"/>
          </a:xfrm>
          <a:custGeom>
            <a:avLst/>
            <a:gdLst>
              <a:gd name="T0" fmla="*/ 2147483646 w 33"/>
              <a:gd name="T1" fmla="*/ 0 h 129"/>
              <a:gd name="T2" fmla="*/ 2147483646 w 33"/>
              <a:gd name="T3" fmla="*/ 2147483646 h 129"/>
              <a:gd name="T4" fmla="*/ 2147483646 w 33"/>
              <a:gd name="T5" fmla="*/ 2147483646 h 129"/>
              <a:gd name="T6" fmla="*/ 2147483646 w 33"/>
              <a:gd name="T7" fmla="*/ 2147483646 h 129"/>
              <a:gd name="T8" fmla="*/ 2147483646 w 33"/>
              <a:gd name="T9" fmla="*/ 2147483646 h 129"/>
              <a:gd name="T10" fmla="*/ 2147483646 w 33"/>
              <a:gd name="T11" fmla="*/ 2147483646 h 129"/>
              <a:gd name="T12" fmla="*/ 2147483646 w 33"/>
              <a:gd name="T13" fmla="*/ 2147483646 h 129"/>
              <a:gd name="T14" fmla="*/ 2147483646 w 33"/>
              <a:gd name="T15" fmla="*/ 2147483646 h 129"/>
              <a:gd name="T16" fmla="*/ 2147483646 w 33"/>
              <a:gd name="T17" fmla="*/ 2147483646 h 129"/>
              <a:gd name="T18" fmla="*/ 2147483646 w 33"/>
              <a:gd name="T19" fmla="*/ 2147483646 h 129"/>
              <a:gd name="T20" fmla="*/ 0 w 33"/>
              <a:gd name="T21" fmla="*/ 2147483646 h 129"/>
              <a:gd name="T22" fmla="*/ 0 w 33"/>
              <a:gd name="T23" fmla="*/ 2147483646 h 129"/>
              <a:gd name="T24" fmla="*/ 2147483646 w 33"/>
              <a:gd name="T25" fmla="*/ 2147483646 h 129"/>
              <a:gd name="T26" fmla="*/ 2147483646 w 33"/>
              <a:gd name="T27" fmla="*/ 2147483646 h 129"/>
              <a:gd name="T28" fmla="*/ 2147483646 w 33"/>
              <a:gd name="T29" fmla="*/ 2147483646 h 129"/>
              <a:gd name="T30" fmla="*/ 2147483646 w 33"/>
              <a:gd name="T31" fmla="*/ 2147483646 h 129"/>
              <a:gd name="T32" fmla="*/ 2147483646 w 33"/>
              <a:gd name="T33" fmla="*/ 2147483646 h 129"/>
              <a:gd name="T34" fmla="*/ 2147483646 w 33"/>
              <a:gd name="T35" fmla="*/ 2147483646 h 129"/>
              <a:gd name="T36" fmla="*/ 2147483646 w 33"/>
              <a:gd name="T37" fmla="*/ 2147483646 h 129"/>
              <a:gd name="T38" fmla="*/ 2147483646 w 33"/>
              <a:gd name="T39" fmla="*/ 2147483646 h 129"/>
              <a:gd name="T40" fmla="*/ 2147483646 w 33"/>
              <a:gd name="T41" fmla="*/ 0 h 12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3" h="129">
                <a:moveTo>
                  <a:pt x="33" y="0"/>
                </a:moveTo>
                <a:lnTo>
                  <a:pt x="33" y="117"/>
                </a:lnTo>
                <a:lnTo>
                  <a:pt x="28" y="119"/>
                </a:lnTo>
                <a:lnTo>
                  <a:pt x="25" y="120"/>
                </a:lnTo>
                <a:lnTo>
                  <a:pt x="22" y="122"/>
                </a:lnTo>
                <a:lnTo>
                  <a:pt x="18" y="123"/>
                </a:lnTo>
                <a:lnTo>
                  <a:pt x="15" y="123"/>
                </a:lnTo>
                <a:lnTo>
                  <a:pt x="12" y="125"/>
                </a:lnTo>
                <a:lnTo>
                  <a:pt x="7" y="126"/>
                </a:lnTo>
                <a:lnTo>
                  <a:pt x="4" y="128"/>
                </a:lnTo>
                <a:lnTo>
                  <a:pt x="0" y="129"/>
                </a:lnTo>
                <a:lnTo>
                  <a:pt x="0" y="13"/>
                </a:lnTo>
                <a:lnTo>
                  <a:pt x="4" y="11"/>
                </a:lnTo>
                <a:lnTo>
                  <a:pt x="7" y="10"/>
                </a:lnTo>
                <a:lnTo>
                  <a:pt x="12" y="8"/>
                </a:lnTo>
                <a:lnTo>
                  <a:pt x="15" y="7"/>
                </a:lnTo>
                <a:lnTo>
                  <a:pt x="18" y="5"/>
                </a:lnTo>
                <a:lnTo>
                  <a:pt x="22" y="4"/>
                </a:lnTo>
                <a:lnTo>
                  <a:pt x="25" y="4"/>
                </a:lnTo>
                <a:lnTo>
                  <a:pt x="28" y="2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6" name="Freeform 2080">
            <a:extLst>
              <a:ext uri="{FF2B5EF4-FFF2-40B4-BE49-F238E27FC236}">
                <a16:creationId xmlns:a16="http://schemas.microsoft.com/office/drawing/2014/main" id="{86300D0A-060C-44B4-A26D-502D6551C5ED}"/>
              </a:ext>
            </a:extLst>
          </p:cNvPr>
          <p:cNvSpPr>
            <a:spLocks noEditPoints="1"/>
          </p:cNvSpPr>
          <p:nvPr/>
        </p:nvSpPr>
        <p:spPr bwMode="auto">
          <a:xfrm>
            <a:off x="7389813" y="3890963"/>
            <a:ext cx="234950" cy="93662"/>
          </a:xfrm>
          <a:custGeom>
            <a:avLst/>
            <a:gdLst>
              <a:gd name="T0" fmla="*/ 2147483646 w 148"/>
              <a:gd name="T1" fmla="*/ 2147483646 h 59"/>
              <a:gd name="T2" fmla="*/ 2147483646 w 148"/>
              <a:gd name="T3" fmla="*/ 2147483646 h 59"/>
              <a:gd name="T4" fmla="*/ 2147483646 w 148"/>
              <a:gd name="T5" fmla="*/ 2147483646 h 59"/>
              <a:gd name="T6" fmla="*/ 2147483646 w 148"/>
              <a:gd name="T7" fmla="*/ 2147483646 h 59"/>
              <a:gd name="T8" fmla="*/ 2147483646 w 148"/>
              <a:gd name="T9" fmla="*/ 2147483646 h 59"/>
              <a:gd name="T10" fmla="*/ 2147483646 w 148"/>
              <a:gd name="T11" fmla="*/ 2147483646 h 59"/>
              <a:gd name="T12" fmla="*/ 2147483646 w 148"/>
              <a:gd name="T13" fmla="*/ 2147483646 h 59"/>
              <a:gd name="T14" fmla="*/ 2147483646 w 148"/>
              <a:gd name="T15" fmla="*/ 2147483646 h 59"/>
              <a:gd name="T16" fmla="*/ 2147483646 w 148"/>
              <a:gd name="T17" fmla="*/ 2147483646 h 59"/>
              <a:gd name="T18" fmla="*/ 2147483646 w 148"/>
              <a:gd name="T19" fmla="*/ 2147483646 h 59"/>
              <a:gd name="T20" fmla="*/ 2147483646 w 148"/>
              <a:gd name="T21" fmla="*/ 2147483646 h 59"/>
              <a:gd name="T22" fmla="*/ 2147483646 w 148"/>
              <a:gd name="T23" fmla="*/ 2147483646 h 59"/>
              <a:gd name="T24" fmla="*/ 2147483646 w 148"/>
              <a:gd name="T25" fmla="*/ 2147483646 h 59"/>
              <a:gd name="T26" fmla="*/ 2147483646 w 148"/>
              <a:gd name="T27" fmla="*/ 2147483646 h 59"/>
              <a:gd name="T28" fmla="*/ 2147483646 w 148"/>
              <a:gd name="T29" fmla="*/ 2147483646 h 59"/>
              <a:gd name="T30" fmla="*/ 2147483646 w 148"/>
              <a:gd name="T31" fmla="*/ 2147483646 h 59"/>
              <a:gd name="T32" fmla="*/ 2147483646 w 148"/>
              <a:gd name="T33" fmla="*/ 2147483646 h 59"/>
              <a:gd name="T34" fmla="*/ 2147483646 w 148"/>
              <a:gd name="T35" fmla="*/ 2147483646 h 59"/>
              <a:gd name="T36" fmla="*/ 2147483646 w 148"/>
              <a:gd name="T37" fmla="*/ 2147483646 h 59"/>
              <a:gd name="T38" fmla="*/ 2147483646 w 148"/>
              <a:gd name="T39" fmla="*/ 2147483646 h 59"/>
              <a:gd name="T40" fmla="*/ 2147483646 w 148"/>
              <a:gd name="T41" fmla="*/ 0 h 59"/>
              <a:gd name="T42" fmla="*/ 2147483646 w 148"/>
              <a:gd name="T43" fmla="*/ 2147483646 h 59"/>
              <a:gd name="T44" fmla="*/ 2147483646 w 148"/>
              <a:gd name="T45" fmla="*/ 2147483646 h 59"/>
              <a:gd name="T46" fmla="*/ 2147483646 w 148"/>
              <a:gd name="T47" fmla="*/ 2147483646 h 59"/>
              <a:gd name="T48" fmla="*/ 2147483646 w 148"/>
              <a:gd name="T49" fmla="*/ 2147483646 h 59"/>
              <a:gd name="T50" fmla="*/ 2147483646 w 148"/>
              <a:gd name="T51" fmla="*/ 2147483646 h 59"/>
              <a:gd name="T52" fmla="*/ 2147483646 w 148"/>
              <a:gd name="T53" fmla="*/ 2147483646 h 59"/>
              <a:gd name="T54" fmla="*/ 2147483646 w 148"/>
              <a:gd name="T55" fmla="*/ 2147483646 h 59"/>
              <a:gd name="T56" fmla="*/ 2147483646 w 148"/>
              <a:gd name="T57" fmla="*/ 2147483646 h 59"/>
              <a:gd name="T58" fmla="*/ 2147483646 w 148"/>
              <a:gd name="T59" fmla="*/ 2147483646 h 59"/>
              <a:gd name="T60" fmla="*/ 2147483646 w 148"/>
              <a:gd name="T61" fmla="*/ 2147483646 h 59"/>
              <a:gd name="T62" fmla="*/ 2147483646 w 148"/>
              <a:gd name="T63" fmla="*/ 2147483646 h 5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8" h="59">
                <a:moveTo>
                  <a:pt x="66" y="31"/>
                </a:moveTo>
                <a:lnTo>
                  <a:pt x="59" y="31"/>
                </a:lnTo>
                <a:lnTo>
                  <a:pt x="51" y="33"/>
                </a:lnTo>
                <a:lnTo>
                  <a:pt x="47" y="33"/>
                </a:lnTo>
                <a:lnTo>
                  <a:pt x="42" y="34"/>
                </a:lnTo>
                <a:lnTo>
                  <a:pt x="48" y="33"/>
                </a:lnTo>
                <a:lnTo>
                  <a:pt x="54" y="31"/>
                </a:lnTo>
                <a:lnTo>
                  <a:pt x="59" y="30"/>
                </a:lnTo>
                <a:lnTo>
                  <a:pt x="65" y="28"/>
                </a:lnTo>
                <a:lnTo>
                  <a:pt x="69" y="27"/>
                </a:lnTo>
                <a:lnTo>
                  <a:pt x="74" y="25"/>
                </a:lnTo>
                <a:lnTo>
                  <a:pt x="78" y="23"/>
                </a:lnTo>
                <a:lnTo>
                  <a:pt x="83" y="22"/>
                </a:lnTo>
                <a:lnTo>
                  <a:pt x="77" y="27"/>
                </a:lnTo>
                <a:lnTo>
                  <a:pt x="71" y="30"/>
                </a:lnTo>
                <a:lnTo>
                  <a:pt x="66" y="31"/>
                </a:lnTo>
                <a:close/>
                <a:moveTo>
                  <a:pt x="6" y="57"/>
                </a:moveTo>
                <a:lnTo>
                  <a:pt x="13" y="54"/>
                </a:lnTo>
                <a:lnTo>
                  <a:pt x="21" y="53"/>
                </a:lnTo>
                <a:lnTo>
                  <a:pt x="29" y="50"/>
                </a:lnTo>
                <a:lnTo>
                  <a:pt x="36" y="50"/>
                </a:lnTo>
                <a:lnTo>
                  <a:pt x="44" y="48"/>
                </a:lnTo>
                <a:lnTo>
                  <a:pt x="51" y="48"/>
                </a:lnTo>
                <a:lnTo>
                  <a:pt x="59" y="46"/>
                </a:lnTo>
                <a:lnTo>
                  <a:pt x="66" y="45"/>
                </a:lnTo>
                <a:lnTo>
                  <a:pt x="72" y="42"/>
                </a:lnTo>
                <a:lnTo>
                  <a:pt x="80" y="37"/>
                </a:lnTo>
                <a:lnTo>
                  <a:pt x="86" y="33"/>
                </a:lnTo>
                <a:lnTo>
                  <a:pt x="93" y="28"/>
                </a:lnTo>
                <a:lnTo>
                  <a:pt x="99" y="25"/>
                </a:lnTo>
                <a:lnTo>
                  <a:pt x="93" y="25"/>
                </a:lnTo>
                <a:lnTo>
                  <a:pt x="86" y="27"/>
                </a:lnTo>
                <a:lnTo>
                  <a:pt x="92" y="23"/>
                </a:lnTo>
                <a:lnTo>
                  <a:pt x="98" y="20"/>
                </a:lnTo>
                <a:lnTo>
                  <a:pt x="104" y="19"/>
                </a:lnTo>
                <a:lnTo>
                  <a:pt x="109" y="19"/>
                </a:lnTo>
                <a:lnTo>
                  <a:pt x="115" y="17"/>
                </a:lnTo>
                <a:lnTo>
                  <a:pt x="121" y="14"/>
                </a:lnTo>
                <a:lnTo>
                  <a:pt x="128" y="11"/>
                </a:lnTo>
                <a:lnTo>
                  <a:pt x="134" y="8"/>
                </a:lnTo>
                <a:lnTo>
                  <a:pt x="142" y="4"/>
                </a:lnTo>
                <a:lnTo>
                  <a:pt x="148" y="0"/>
                </a:lnTo>
                <a:lnTo>
                  <a:pt x="140" y="2"/>
                </a:lnTo>
                <a:lnTo>
                  <a:pt x="133" y="4"/>
                </a:lnTo>
                <a:lnTo>
                  <a:pt x="127" y="5"/>
                </a:lnTo>
                <a:lnTo>
                  <a:pt x="119" y="5"/>
                </a:lnTo>
                <a:lnTo>
                  <a:pt x="112" y="7"/>
                </a:lnTo>
                <a:lnTo>
                  <a:pt x="104" y="8"/>
                </a:lnTo>
                <a:lnTo>
                  <a:pt x="96" y="10"/>
                </a:lnTo>
                <a:lnTo>
                  <a:pt x="89" y="10"/>
                </a:lnTo>
                <a:lnTo>
                  <a:pt x="83" y="13"/>
                </a:lnTo>
                <a:lnTo>
                  <a:pt x="75" y="14"/>
                </a:lnTo>
                <a:lnTo>
                  <a:pt x="68" y="17"/>
                </a:lnTo>
                <a:lnTo>
                  <a:pt x="60" y="19"/>
                </a:lnTo>
                <a:lnTo>
                  <a:pt x="53" y="22"/>
                </a:lnTo>
                <a:lnTo>
                  <a:pt x="47" y="23"/>
                </a:lnTo>
                <a:lnTo>
                  <a:pt x="39" y="28"/>
                </a:lnTo>
                <a:lnTo>
                  <a:pt x="33" y="33"/>
                </a:lnTo>
                <a:lnTo>
                  <a:pt x="26" y="37"/>
                </a:lnTo>
                <a:lnTo>
                  <a:pt x="20" y="42"/>
                </a:lnTo>
                <a:lnTo>
                  <a:pt x="12" y="48"/>
                </a:lnTo>
                <a:lnTo>
                  <a:pt x="6" y="54"/>
                </a:lnTo>
                <a:lnTo>
                  <a:pt x="0" y="59"/>
                </a:lnTo>
                <a:lnTo>
                  <a:pt x="6" y="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7" name="Freeform 2081">
            <a:extLst>
              <a:ext uri="{FF2B5EF4-FFF2-40B4-BE49-F238E27FC236}">
                <a16:creationId xmlns:a16="http://schemas.microsoft.com/office/drawing/2014/main" id="{7DF289CB-96AD-4D16-B315-C3870F0D5657}"/>
              </a:ext>
            </a:extLst>
          </p:cNvPr>
          <p:cNvSpPr>
            <a:spLocks noEditPoints="1"/>
          </p:cNvSpPr>
          <p:nvPr/>
        </p:nvSpPr>
        <p:spPr bwMode="auto">
          <a:xfrm>
            <a:off x="7494588" y="3721100"/>
            <a:ext cx="130175" cy="242888"/>
          </a:xfrm>
          <a:custGeom>
            <a:avLst/>
            <a:gdLst>
              <a:gd name="T0" fmla="*/ 2147483646 w 82"/>
              <a:gd name="T1" fmla="*/ 2147483646 h 153"/>
              <a:gd name="T2" fmla="*/ 2147483646 w 82"/>
              <a:gd name="T3" fmla="*/ 2147483646 h 153"/>
              <a:gd name="T4" fmla="*/ 2147483646 w 82"/>
              <a:gd name="T5" fmla="*/ 2147483646 h 153"/>
              <a:gd name="T6" fmla="*/ 2147483646 w 82"/>
              <a:gd name="T7" fmla="*/ 2147483646 h 153"/>
              <a:gd name="T8" fmla="*/ 2147483646 w 82"/>
              <a:gd name="T9" fmla="*/ 2147483646 h 153"/>
              <a:gd name="T10" fmla="*/ 2147483646 w 82"/>
              <a:gd name="T11" fmla="*/ 2147483646 h 153"/>
              <a:gd name="T12" fmla="*/ 2147483646 w 82"/>
              <a:gd name="T13" fmla="*/ 2147483646 h 153"/>
              <a:gd name="T14" fmla="*/ 2147483646 w 82"/>
              <a:gd name="T15" fmla="*/ 2147483646 h 153"/>
              <a:gd name="T16" fmla="*/ 0 w 82"/>
              <a:gd name="T17" fmla="*/ 2147483646 h 153"/>
              <a:gd name="T18" fmla="*/ 2147483646 w 82"/>
              <a:gd name="T19" fmla="*/ 2147483646 h 153"/>
              <a:gd name="T20" fmla="*/ 2147483646 w 82"/>
              <a:gd name="T21" fmla="*/ 2147483646 h 153"/>
              <a:gd name="T22" fmla="*/ 2147483646 w 82"/>
              <a:gd name="T23" fmla="*/ 2147483646 h 153"/>
              <a:gd name="T24" fmla="*/ 2147483646 w 82"/>
              <a:gd name="T25" fmla="*/ 2147483646 h 153"/>
              <a:gd name="T26" fmla="*/ 2147483646 w 82"/>
              <a:gd name="T27" fmla="*/ 2147483646 h 153"/>
              <a:gd name="T28" fmla="*/ 2147483646 w 82"/>
              <a:gd name="T29" fmla="*/ 2147483646 h 153"/>
              <a:gd name="T30" fmla="*/ 2147483646 w 82"/>
              <a:gd name="T31" fmla="*/ 2147483646 h 153"/>
              <a:gd name="T32" fmla="*/ 2147483646 w 82"/>
              <a:gd name="T33" fmla="*/ 2147483646 h 153"/>
              <a:gd name="T34" fmla="*/ 2147483646 w 82"/>
              <a:gd name="T35" fmla="*/ 2147483646 h 153"/>
              <a:gd name="T36" fmla="*/ 2147483646 w 82"/>
              <a:gd name="T37" fmla="*/ 2147483646 h 153"/>
              <a:gd name="T38" fmla="*/ 2147483646 w 82"/>
              <a:gd name="T39" fmla="*/ 2147483646 h 153"/>
              <a:gd name="T40" fmla="*/ 2147483646 w 82"/>
              <a:gd name="T41" fmla="*/ 2147483646 h 153"/>
              <a:gd name="T42" fmla="*/ 2147483646 w 82"/>
              <a:gd name="T43" fmla="*/ 2147483646 h 153"/>
              <a:gd name="T44" fmla="*/ 2147483646 w 82"/>
              <a:gd name="T45" fmla="*/ 0 h 153"/>
              <a:gd name="T46" fmla="*/ 2147483646 w 82"/>
              <a:gd name="T47" fmla="*/ 2147483646 h 153"/>
              <a:gd name="T48" fmla="*/ 2147483646 w 82"/>
              <a:gd name="T49" fmla="*/ 2147483646 h 153"/>
              <a:gd name="T50" fmla="*/ 2147483646 w 82"/>
              <a:gd name="T51" fmla="*/ 2147483646 h 153"/>
              <a:gd name="T52" fmla="*/ 2147483646 w 82"/>
              <a:gd name="T53" fmla="*/ 2147483646 h 153"/>
              <a:gd name="T54" fmla="*/ 2147483646 w 82"/>
              <a:gd name="T55" fmla="*/ 2147483646 h 153"/>
              <a:gd name="T56" fmla="*/ 2147483646 w 82"/>
              <a:gd name="T57" fmla="*/ 2147483646 h 153"/>
              <a:gd name="T58" fmla="*/ 2147483646 w 82"/>
              <a:gd name="T59" fmla="*/ 2147483646 h 153"/>
              <a:gd name="T60" fmla="*/ 2147483646 w 82"/>
              <a:gd name="T61" fmla="*/ 2147483646 h 153"/>
              <a:gd name="T62" fmla="*/ 2147483646 w 82"/>
              <a:gd name="T63" fmla="*/ 2147483646 h 153"/>
              <a:gd name="T64" fmla="*/ 2147483646 w 82"/>
              <a:gd name="T65" fmla="*/ 2147483646 h 15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2" h="153">
                <a:moveTo>
                  <a:pt x="59" y="3"/>
                </a:moveTo>
                <a:lnTo>
                  <a:pt x="56" y="5"/>
                </a:lnTo>
                <a:lnTo>
                  <a:pt x="53" y="6"/>
                </a:lnTo>
                <a:lnTo>
                  <a:pt x="49" y="8"/>
                </a:lnTo>
                <a:lnTo>
                  <a:pt x="46" y="9"/>
                </a:lnTo>
                <a:lnTo>
                  <a:pt x="41" y="12"/>
                </a:lnTo>
                <a:lnTo>
                  <a:pt x="38" y="14"/>
                </a:lnTo>
                <a:lnTo>
                  <a:pt x="35" y="15"/>
                </a:lnTo>
                <a:lnTo>
                  <a:pt x="30" y="17"/>
                </a:lnTo>
                <a:lnTo>
                  <a:pt x="27" y="18"/>
                </a:lnTo>
                <a:lnTo>
                  <a:pt x="23" y="22"/>
                </a:lnTo>
                <a:lnTo>
                  <a:pt x="20" y="23"/>
                </a:lnTo>
                <a:lnTo>
                  <a:pt x="17" y="25"/>
                </a:lnTo>
                <a:lnTo>
                  <a:pt x="14" y="51"/>
                </a:lnTo>
                <a:lnTo>
                  <a:pt x="9" y="75"/>
                </a:lnTo>
                <a:lnTo>
                  <a:pt x="6" y="101"/>
                </a:lnTo>
                <a:lnTo>
                  <a:pt x="3" y="127"/>
                </a:lnTo>
                <a:lnTo>
                  <a:pt x="0" y="153"/>
                </a:lnTo>
                <a:lnTo>
                  <a:pt x="3" y="150"/>
                </a:lnTo>
                <a:lnTo>
                  <a:pt x="8" y="147"/>
                </a:lnTo>
                <a:lnTo>
                  <a:pt x="11" y="146"/>
                </a:lnTo>
                <a:lnTo>
                  <a:pt x="15" y="143"/>
                </a:lnTo>
                <a:lnTo>
                  <a:pt x="18" y="141"/>
                </a:lnTo>
                <a:lnTo>
                  <a:pt x="23" y="138"/>
                </a:lnTo>
                <a:lnTo>
                  <a:pt x="26" y="137"/>
                </a:lnTo>
                <a:lnTo>
                  <a:pt x="29" y="135"/>
                </a:lnTo>
                <a:lnTo>
                  <a:pt x="33" y="132"/>
                </a:lnTo>
                <a:lnTo>
                  <a:pt x="35" y="111"/>
                </a:lnTo>
                <a:lnTo>
                  <a:pt x="39" y="109"/>
                </a:lnTo>
                <a:lnTo>
                  <a:pt x="43" y="106"/>
                </a:lnTo>
                <a:lnTo>
                  <a:pt x="47" y="104"/>
                </a:lnTo>
                <a:lnTo>
                  <a:pt x="49" y="124"/>
                </a:lnTo>
                <a:lnTo>
                  <a:pt x="53" y="123"/>
                </a:lnTo>
                <a:lnTo>
                  <a:pt x="56" y="121"/>
                </a:lnTo>
                <a:lnTo>
                  <a:pt x="59" y="120"/>
                </a:lnTo>
                <a:lnTo>
                  <a:pt x="64" y="118"/>
                </a:lnTo>
                <a:lnTo>
                  <a:pt x="67" y="115"/>
                </a:lnTo>
                <a:lnTo>
                  <a:pt x="71" y="114"/>
                </a:lnTo>
                <a:lnTo>
                  <a:pt x="74" y="112"/>
                </a:lnTo>
                <a:lnTo>
                  <a:pt x="79" y="111"/>
                </a:lnTo>
                <a:lnTo>
                  <a:pt x="82" y="107"/>
                </a:lnTo>
                <a:lnTo>
                  <a:pt x="79" y="86"/>
                </a:lnTo>
                <a:lnTo>
                  <a:pt x="74" y="66"/>
                </a:lnTo>
                <a:lnTo>
                  <a:pt x="71" y="45"/>
                </a:lnTo>
                <a:lnTo>
                  <a:pt x="67" y="22"/>
                </a:lnTo>
                <a:lnTo>
                  <a:pt x="64" y="0"/>
                </a:lnTo>
                <a:lnTo>
                  <a:pt x="59" y="3"/>
                </a:lnTo>
                <a:close/>
                <a:moveTo>
                  <a:pt x="43" y="86"/>
                </a:moveTo>
                <a:lnTo>
                  <a:pt x="38" y="88"/>
                </a:lnTo>
                <a:lnTo>
                  <a:pt x="35" y="91"/>
                </a:lnTo>
                <a:lnTo>
                  <a:pt x="35" y="86"/>
                </a:lnTo>
                <a:lnTo>
                  <a:pt x="36" y="81"/>
                </a:lnTo>
                <a:lnTo>
                  <a:pt x="36" y="75"/>
                </a:lnTo>
                <a:lnTo>
                  <a:pt x="36" y="69"/>
                </a:lnTo>
                <a:lnTo>
                  <a:pt x="38" y="63"/>
                </a:lnTo>
                <a:lnTo>
                  <a:pt x="39" y="55"/>
                </a:lnTo>
                <a:lnTo>
                  <a:pt x="39" y="48"/>
                </a:lnTo>
                <a:lnTo>
                  <a:pt x="41" y="38"/>
                </a:lnTo>
                <a:lnTo>
                  <a:pt x="41" y="45"/>
                </a:lnTo>
                <a:lnTo>
                  <a:pt x="43" y="52"/>
                </a:lnTo>
                <a:lnTo>
                  <a:pt x="43" y="58"/>
                </a:lnTo>
                <a:lnTo>
                  <a:pt x="44" y="64"/>
                </a:lnTo>
                <a:lnTo>
                  <a:pt x="44" y="69"/>
                </a:lnTo>
                <a:lnTo>
                  <a:pt x="46" y="74"/>
                </a:lnTo>
                <a:lnTo>
                  <a:pt x="46" y="80"/>
                </a:lnTo>
                <a:lnTo>
                  <a:pt x="46" y="84"/>
                </a:lnTo>
                <a:lnTo>
                  <a:pt x="43" y="86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1628" name="Rectangle 2053">
            <a:extLst>
              <a:ext uri="{FF2B5EF4-FFF2-40B4-BE49-F238E27FC236}">
                <a16:creationId xmlns:a16="http://schemas.microsoft.com/office/drawing/2014/main" id="{98182A33-9F9A-4A13-A0BF-FCBC039A1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" y="355601"/>
            <a:ext cx="9340850" cy="1143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6000" dirty="0">
                <a:solidFill>
                  <a:schemeClr val="tx1"/>
                </a:solidFill>
              </a:rPr>
              <a:t>What about Violations?</a:t>
            </a:r>
          </a:p>
        </p:txBody>
      </p:sp>
      <p:sp>
        <p:nvSpPr>
          <p:cNvPr id="281630" name="Rectangle 2055">
            <a:extLst>
              <a:ext uri="{FF2B5EF4-FFF2-40B4-BE49-F238E27FC236}">
                <a16:creationId xmlns:a16="http://schemas.microsoft.com/office/drawing/2014/main" id="{28ACF69A-2A16-4251-BA4C-2F6CFF402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388" y="1874838"/>
            <a:ext cx="647700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chemeClr val="tx1"/>
              </a:buClr>
              <a:buSzTx/>
            </a:pPr>
            <a:r>
              <a:rPr lang="en-US" altLang="en-US" sz="2800" b="0" dirty="0">
                <a:solidFill>
                  <a:schemeClr val="tx1"/>
                </a:solidFill>
              </a:rPr>
              <a:t>Notice Of Violation (NOV)</a:t>
            </a:r>
          </a:p>
          <a:p>
            <a:pPr lvl="1">
              <a:buClr>
                <a:schemeClr val="tx1"/>
              </a:buClr>
              <a:buSzTx/>
              <a:buFontTx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Emissions Related</a:t>
            </a:r>
          </a:p>
          <a:p>
            <a:pPr lvl="1">
              <a:buClr>
                <a:schemeClr val="tx1"/>
              </a:buClr>
              <a:buSzTx/>
              <a:buFontTx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Same Problem At Last Inspection</a:t>
            </a:r>
          </a:p>
          <a:p>
            <a:pPr>
              <a:buSzTx/>
            </a:pPr>
            <a:endParaRPr lang="en-US" altLang="en-US" sz="4000" dirty="0"/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>
            <a:extLst>
              <a:ext uri="{FF2B5EF4-FFF2-40B4-BE49-F238E27FC236}">
                <a16:creationId xmlns:a16="http://schemas.microsoft.com/office/drawing/2014/main" id="{CFA5B147-A4F4-4068-9C58-3224BFCCD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342900"/>
            <a:ext cx="9334500" cy="1143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6000" dirty="0">
                <a:solidFill>
                  <a:schemeClr val="tx1"/>
                </a:solidFill>
              </a:rPr>
              <a:t>Four Options After A NOV</a:t>
            </a:r>
          </a:p>
        </p:txBody>
      </p:sp>
      <p:sp>
        <p:nvSpPr>
          <p:cNvPr id="486403" name="Rectangle 3">
            <a:extLst>
              <a:ext uri="{FF2B5EF4-FFF2-40B4-BE49-F238E27FC236}">
                <a16:creationId xmlns:a16="http://schemas.microsoft.com/office/drawing/2014/main" id="{FCA6F3BA-B631-4AC6-B590-68C0C31DB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1485900"/>
            <a:ext cx="8305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Continue to Operate in Violation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Cease the Non-compliant Activity (shut down the operation)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Correct the Problem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tx1"/>
                </a:solidFill>
              </a:rPr>
              <a:t>Apply for a Variance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050" descr="1TAHOE">
            <a:extLst>
              <a:ext uri="{FF2B5EF4-FFF2-40B4-BE49-F238E27FC236}">
                <a16:creationId xmlns:a16="http://schemas.microsoft.com/office/drawing/2014/main" id="{1B7FFB17-A857-491D-B069-3FE573BEB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241" y="28837"/>
            <a:ext cx="4808071" cy="68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2051">
            <a:extLst>
              <a:ext uri="{FF2B5EF4-FFF2-40B4-BE49-F238E27FC236}">
                <a16:creationId xmlns:a16="http://schemas.microsoft.com/office/drawing/2014/main" id="{D75A89C6-AB15-4D46-8437-B92C7DD4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1564481"/>
            <a:ext cx="20732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26628" name="Line 2052">
            <a:extLst>
              <a:ext uri="{FF2B5EF4-FFF2-40B4-BE49-F238E27FC236}">
                <a16:creationId xmlns:a16="http://schemas.microsoft.com/office/drawing/2014/main" id="{98BA081B-82B6-40D1-A67B-E3AD1C176BF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410200" y="1066800"/>
            <a:ext cx="2590800" cy="762000"/>
          </a:xfrm>
          <a:prstGeom prst="line">
            <a:avLst/>
          </a:prstGeom>
          <a:noFill/>
          <a:ln w="6667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Text Box 2053">
            <a:extLst>
              <a:ext uri="{FF2B5EF4-FFF2-40B4-BE49-F238E27FC236}">
                <a16:creationId xmlns:a16="http://schemas.microsoft.com/office/drawing/2014/main" id="{47EF6387-340C-45E4-944B-A25A56A550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495800"/>
            <a:ext cx="17684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26630" name="Line 2054">
            <a:extLst>
              <a:ext uri="{FF2B5EF4-FFF2-40B4-BE49-F238E27FC236}">
                <a16:creationId xmlns:a16="http://schemas.microsoft.com/office/drawing/2014/main" id="{3DBD1485-4147-4E03-AE3E-6300BB6743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3600" y="4343400"/>
            <a:ext cx="1828800" cy="4572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TAHOE">
            <a:extLst>
              <a:ext uri="{FF2B5EF4-FFF2-40B4-BE49-F238E27FC236}">
                <a16:creationId xmlns:a16="http://schemas.microsoft.com/office/drawing/2014/main" id="{692CADEF-704E-4F43-8B74-59F172CE3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0287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>
            <a:extLst>
              <a:ext uri="{FF2B5EF4-FFF2-40B4-BE49-F238E27FC236}">
                <a16:creationId xmlns:a16="http://schemas.microsoft.com/office/drawing/2014/main" id="{BBD6C599-55B7-47CA-9D3D-E1F9B70B9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500" y="2657475"/>
            <a:ext cx="2324100" cy="5889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chemeClr val="tx1"/>
                </a:solidFill>
              </a:rPr>
              <a:t>Blower</a:t>
            </a:r>
          </a:p>
        </p:txBody>
      </p:sp>
      <p:sp>
        <p:nvSpPr>
          <p:cNvPr id="30724" name="Line 4">
            <a:extLst>
              <a:ext uri="{FF2B5EF4-FFF2-40B4-BE49-F238E27FC236}">
                <a16:creationId xmlns:a16="http://schemas.microsoft.com/office/drawing/2014/main" id="{418D0969-0AF9-40E5-932D-221A61FD8D5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96000" y="1981200"/>
            <a:ext cx="1752600" cy="990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628" name="afterburner.avi">
            <a:hlinkClick r:id="" action="ppaction://media"/>
            <a:extLst>
              <a:ext uri="{FF2B5EF4-FFF2-40B4-BE49-F238E27FC236}">
                <a16:creationId xmlns:a16="http://schemas.microsoft.com/office/drawing/2014/main" id="{E02DDE76-309F-401D-A324-6DE69F9506A6}"/>
              </a:ext>
            </a:extLst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10287000" cy="579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1079">
            <a:extLst>
              <a:ext uri="{FF2B5EF4-FFF2-40B4-BE49-F238E27FC236}">
                <a16:creationId xmlns:a16="http://schemas.microsoft.com/office/drawing/2014/main" id="{5788F91D-F570-443F-A230-7D5B0C97A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609600"/>
            <a:ext cx="6248400" cy="9233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6000" dirty="0">
                <a:solidFill>
                  <a:schemeClr val="tx1"/>
                </a:solidFill>
                <a:cs typeface="Times New Roman" panose="02020603050405020304" pitchFamily="18" charset="0"/>
              </a:rPr>
              <a:t>AFTERBURNER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662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61" descr="INLINE">
            <a:extLst>
              <a:ext uri="{FF2B5EF4-FFF2-40B4-BE49-F238E27FC236}">
                <a16:creationId xmlns:a16="http://schemas.microsoft.com/office/drawing/2014/main" id="{2B1DEA78-A51B-4D3B-A8B2-F25605732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03338"/>
            <a:ext cx="6172200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19" name="Group 562">
            <a:extLst>
              <a:ext uri="{FF2B5EF4-FFF2-40B4-BE49-F238E27FC236}">
                <a16:creationId xmlns:a16="http://schemas.microsoft.com/office/drawing/2014/main" id="{D1F09A88-870F-49C3-BD4C-22B2BF0ED6BF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04800"/>
            <a:ext cx="1968500" cy="1906588"/>
            <a:chOff x="647" y="353"/>
            <a:chExt cx="1240" cy="1201"/>
          </a:xfrm>
        </p:grpSpPr>
        <p:sp>
          <p:nvSpPr>
            <p:cNvPr id="34863" name="Rectangle 517">
              <a:extLst>
                <a:ext uri="{FF2B5EF4-FFF2-40B4-BE49-F238E27FC236}">
                  <a16:creationId xmlns:a16="http://schemas.microsoft.com/office/drawing/2014/main" id="{1E14CEB6-8851-40AE-82D1-2B013AD0E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353"/>
              <a:ext cx="77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In-line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4864" name="Rectangle 518">
              <a:extLst>
                <a:ext uri="{FF2B5EF4-FFF2-40B4-BE49-F238E27FC236}">
                  <a16:creationId xmlns:a16="http://schemas.microsoft.com/office/drawing/2014/main" id="{E6CC8114-2F0C-41A5-89A7-50DA04EA9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593"/>
              <a:ext cx="9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Multiple-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4865" name="Rectangle 519">
              <a:extLst>
                <a:ext uri="{FF2B5EF4-FFF2-40B4-BE49-F238E27FC236}">
                  <a16:creationId xmlns:a16="http://schemas.microsoft.com/office/drawing/2014/main" id="{31E62561-B899-4E7B-833E-EDA5D36B2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833"/>
              <a:ext cx="110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Chamber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4866" name="Rectangle 520">
              <a:extLst>
                <a:ext uri="{FF2B5EF4-FFF2-40B4-BE49-F238E27FC236}">
                  <a16:creationId xmlns:a16="http://schemas.microsoft.com/office/drawing/2014/main" id="{BF468F28-7A7C-4CC6-9DC6-AABA8672E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1073"/>
              <a:ext cx="1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Incinerator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4867" name="Rectangle 521">
              <a:extLst>
                <a:ext uri="{FF2B5EF4-FFF2-40B4-BE49-F238E27FC236}">
                  <a16:creationId xmlns:a16="http://schemas.microsoft.com/office/drawing/2014/main" id="{19E26FA1-A935-4D96-9142-774065B60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1324"/>
              <a:ext cx="112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  <a:latin typeface="Arial" panose="020B0604020202020204" pitchFamily="34" charset="0"/>
                </a:rPr>
                <a:t>(Excess-Air)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34820" name="Group 560">
            <a:extLst>
              <a:ext uri="{FF2B5EF4-FFF2-40B4-BE49-F238E27FC236}">
                <a16:creationId xmlns:a16="http://schemas.microsoft.com/office/drawing/2014/main" id="{D3F34AF4-B6A1-4F11-BD62-2EAA326AC185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838200"/>
            <a:ext cx="890588" cy="517525"/>
            <a:chOff x="2200" y="622"/>
            <a:chExt cx="561" cy="326"/>
          </a:xfrm>
        </p:grpSpPr>
        <p:sp>
          <p:nvSpPr>
            <p:cNvPr id="34861" name="Rectangle 522">
              <a:extLst>
                <a:ext uri="{FF2B5EF4-FFF2-40B4-BE49-F238E27FC236}">
                  <a16:creationId xmlns:a16="http://schemas.microsoft.com/office/drawing/2014/main" id="{2286173B-0F9F-44E2-AD00-1690A3252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622"/>
              <a:ext cx="5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Charging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62" name="Rectangle 523">
              <a:extLst>
                <a:ext uri="{FF2B5EF4-FFF2-40B4-BE49-F238E27FC236}">
                  <a16:creationId xmlns:a16="http://schemas.microsoft.com/office/drawing/2014/main" id="{C631E3B5-F200-4863-8138-77269D30A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794"/>
              <a:ext cx="2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Door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821" name="Rectangle 524">
            <a:extLst>
              <a:ext uri="{FF2B5EF4-FFF2-40B4-BE49-F238E27FC236}">
                <a16:creationId xmlns:a16="http://schemas.microsoft.com/office/drawing/2014/main" id="{CFD02EF3-63BA-4189-88AB-7A8EE7F40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706563"/>
            <a:ext cx="1671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Ignition Chamber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34822" name="Group 554">
            <a:extLst>
              <a:ext uri="{FF2B5EF4-FFF2-40B4-BE49-F238E27FC236}">
                <a16:creationId xmlns:a16="http://schemas.microsoft.com/office/drawing/2014/main" id="{93FF5AD1-C583-4EF5-A52E-E4D12F5893A5}"/>
              </a:ext>
            </a:extLst>
          </p:cNvPr>
          <p:cNvGrpSpPr>
            <a:grpSpLocks/>
          </p:cNvGrpSpPr>
          <p:nvPr/>
        </p:nvGrpSpPr>
        <p:grpSpPr bwMode="auto">
          <a:xfrm>
            <a:off x="8001000" y="3200400"/>
            <a:ext cx="1184275" cy="792163"/>
            <a:chOff x="5105" y="2524"/>
            <a:chExt cx="746" cy="499"/>
          </a:xfrm>
        </p:grpSpPr>
        <p:sp>
          <p:nvSpPr>
            <p:cNvPr id="34858" name="Rectangle 526">
              <a:extLst>
                <a:ext uri="{FF2B5EF4-FFF2-40B4-BE49-F238E27FC236}">
                  <a16:creationId xmlns:a16="http://schemas.microsoft.com/office/drawing/2014/main" id="{27E5D7FD-76FA-478B-A87F-3DAB59AE7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" y="2524"/>
              <a:ext cx="65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Secondary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59" name="Rectangle 527">
              <a:extLst>
                <a:ext uri="{FF2B5EF4-FFF2-40B4-BE49-F238E27FC236}">
                  <a16:creationId xmlns:a16="http://schemas.microsoft.com/office/drawing/2014/main" id="{492A8121-871A-4A11-BE42-DDD0B1CF3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" y="2697"/>
              <a:ext cx="74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Combustion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60" name="Rectangle 528">
              <a:extLst>
                <a:ext uri="{FF2B5EF4-FFF2-40B4-BE49-F238E27FC236}">
                  <a16:creationId xmlns:a16="http://schemas.microsoft.com/office/drawing/2014/main" id="{66517B9A-4141-4815-B1B5-4217CA4D6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" y="2869"/>
              <a:ext cx="5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4823" name="Group 555">
            <a:extLst>
              <a:ext uri="{FF2B5EF4-FFF2-40B4-BE49-F238E27FC236}">
                <a16:creationId xmlns:a16="http://schemas.microsoft.com/office/drawing/2014/main" id="{CE31A7A0-0A00-4454-9CB5-1C289BBFFFC6}"/>
              </a:ext>
            </a:extLst>
          </p:cNvPr>
          <p:cNvGrpSpPr>
            <a:grpSpLocks/>
          </p:cNvGrpSpPr>
          <p:nvPr/>
        </p:nvGrpSpPr>
        <p:grpSpPr bwMode="auto">
          <a:xfrm>
            <a:off x="7467600" y="5216525"/>
            <a:ext cx="1187450" cy="517525"/>
            <a:chOff x="4905" y="3286"/>
            <a:chExt cx="748" cy="326"/>
          </a:xfrm>
        </p:grpSpPr>
        <p:sp>
          <p:nvSpPr>
            <p:cNvPr id="34856" name="Rectangle 529">
              <a:extLst>
                <a:ext uri="{FF2B5EF4-FFF2-40B4-BE49-F238E27FC236}">
                  <a16:creationId xmlns:a16="http://schemas.microsoft.com/office/drawing/2014/main" id="{E87E4C08-EC08-4EF6-B5CB-DB84488FC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" y="3286"/>
              <a:ext cx="7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Curtain Wall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57" name="Rectangle 530">
              <a:extLst>
                <a:ext uri="{FF2B5EF4-FFF2-40B4-BE49-F238E27FC236}">
                  <a16:creationId xmlns:a16="http://schemas.microsoft.com/office/drawing/2014/main" id="{67381813-2478-4D2A-BCC6-201D35275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" y="3458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Port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4824" name="Group 557">
            <a:extLst>
              <a:ext uri="{FF2B5EF4-FFF2-40B4-BE49-F238E27FC236}">
                <a16:creationId xmlns:a16="http://schemas.microsoft.com/office/drawing/2014/main" id="{E9B4C58E-BC4C-4738-960F-1787BBD7B203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5546725"/>
            <a:ext cx="879475" cy="519113"/>
            <a:chOff x="3536" y="3462"/>
            <a:chExt cx="554" cy="327"/>
          </a:xfrm>
        </p:grpSpPr>
        <p:sp>
          <p:nvSpPr>
            <p:cNvPr id="34854" name="Rectangle 533">
              <a:extLst>
                <a:ext uri="{FF2B5EF4-FFF2-40B4-BE49-F238E27FC236}">
                  <a16:creationId xmlns:a16="http://schemas.microsoft.com/office/drawing/2014/main" id="{90944E08-4FF8-489A-AADF-A55301712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" y="3462"/>
              <a:ext cx="4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Mixing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55" name="Rectangle 534">
              <a:extLst>
                <a:ext uri="{FF2B5EF4-FFF2-40B4-BE49-F238E27FC236}">
                  <a16:creationId xmlns:a16="http://schemas.microsoft.com/office/drawing/2014/main" id="{0BFA3C4A-D1DE-4FE8-9418-4DE28F9E4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" y="3635"/>
              <a:ext cx="5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825" name="Rectangle 540">
            <a:extLst>
              <a:ext uri="{FF2B5EF4-FFF2-40B4-BE49-F238E27FC236}">
                <a16:creationId xmlns:a16="http://schemas.microsoft.com/office/drawing/2014/main" id="{2416DDD6-2A7B-426A-8472-E2B84B10C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3288" y="987425"/>
            <a:ext cx="711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Curtain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6" name="Rectangle 541">
            <a:extLst>
              <a:ext uri="{FF2B5EF4-FFF2-40B4-BE49-F238E27FC236}">
                <a16:creationId xmlns:a16="http://schemas.microsoft.com/office/drawing/2014/main" id="{7B4F3BD2-EB8E-417B-B38F-9E6CDD702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3288" y="1260475"/>
            <a:ext cx="4191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Wall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7" name="Rectangle 544">
            <a:extLst>
              <a:ext uri="{FF2B5EF4-FFF2-40B4-BE49-F238E27FC236}">
                <a16:creationId xmlns:a16="http://schemas.microsoft.com/office/drawing/2014/main" id="{873DD2F1-3394-4D9B-88A4-2544B2D58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600" y="639763"/>
            <a:ext cx="1050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Flame Port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8" name="Freeform 545">
            <a:extLst>
              <a:ext uri="{FF2B5EF4-FFF2-40B4-BE49-F238E27FC236}">
                <a16:creationId xmlns:a16="http://schemas.microsoft.com/office/drawing/2014/main" id="{7CC6C564-01BA-4B93-943F-7B34F3781C6B}"/>
              </a:ext>
            </a:extLst>
          </p:cNvPr>
          <p:cNvSpPr>
            <a:spLocks/>
          </p:cNvSpPr>
          <p:nvPr/>
        </p:nvSpPr>
        <p:spPr bwMode="auto">
          <a:xfrm>
            <a:off x="7256463" y="1360488"/>
            <a:ext cx="1160462" cy="1036637"/>
          </a:xfrm>
          <a:custGeom>
            <a:avLst/>
            <a:gdLst>
              <a:gd name="T0" fmla="*/ 0 w 2194"/>
              <a:gd name="T1" fmla="*/ 2147483646 h 1957"/>
              <a:gd name="T2" fmla="*/ 2147483646 w 2194"/>
              <a:gd name="T3" fmla="*/ 0 h 1957"/>
              <a:gd name="T4" fmla="*/ 2147483646 w 2194"/>
              <a:gd name="T5" fmla="*/ 2147483646 h 1957"/>
              <a:gd name="T6" fmla="*/ 2147483646 w 2194"/>
              <a:gd name="T7" fmla="*/ 2147483646 h 1957"/>
              <a:gd name="T8" fmla="*/ 0 w 2194"/>
              <a:gd name="T9" fmla="*/ 2147483646 h 19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94" h="1957">
                <a:moveTo>
                  <a:pt x="0" y="1921"/>
                </a:moveTo>
                <a:lnTo>
                  <a:pt x="2162" y="0"/>
                </a:lnTo>
                <a:lnTo>
                  <a:pt x="2194" y="36"/>
                </a:lnTo>
                <a:lnTo>
                  <a:pt x="32" y="1957"/>
                </a:lnTo>
                <a:lnTo>
                  <a:pt x="0" y="19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4829" name="Group 569">
            <a:extLst>
              <a:ext uri="{FF2B5EF4-FFF2-40B4-BE49-F238E27FC236}">
                <a16:creationId xmlns:a16="http://schemas.microsoft.com/office/drawing/2014/main" id="{9273D820-EE47-461C-BE8D-56896731DD03}"/>
              </a:ext>
            </a:extLst>
          </p:cNvPr>
          <p:cNvGrpSpPr>
            <a:grpSpLocks/>
          </p:cNvGrpSpPr>
          <p:nvPr/>
        </p:nvGrpSpPr>
        <p:grpSpPr bwMode="auto">
          <a:xfrm>
            <a:off x="6770688" y="381000"/>
            <a:ext cx="1555750" cy="1738313"/>
            <a:chOff x="4121" y="412"/>
            <a:chExt cx="980" cy="1095"/>
          </a:xfrm>
        </p:grpSpPr>
        <p:sp>
          <p:nvSpPr>
            <p:cNvPr id="34851" name="Rectangle 542">
              <a:extLst>
                <a:ext uri="{FF2B5EF4-FFF2-40B4-BE49-F238E27FC236}">
                  <a16:creationId xmlns:a16="http://schemas.microsoft.com/office/drawing/2014/main" id="{4CA42153-18FF-4185-83D9-81F679B40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412"/>
              <a:ext cx="65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Secondary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52" name="Rectangle 543">
              <a:extLst>
                <a:ext uri="{FF2B5EF4-FFF2-40B4-BE49-F238E27FC236}">
                  <a16:creationId xmlns:a16="http://schemas.microsoft.com/office/drawing/2014/main" id="{DBDC0D21-40AF-4841-B120-D1170FEC6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585"/>
              <a:ext cx="4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Air Port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53" name="Freeform 546">
              <a:extLst>
                <a:ext uri="{FF2B5EF4-FFF2-40B4-BE49-F238E27FC236}">
                  <a16:creationId xmlns:a16="http://schemas.microsoft.com/office/drawing/2014/main" id="{F33B1BFF-6963-4ED7-9A7D-D90B67E36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" y="795"/>
              <a:ext cx="398" cy="712"/>
            </a:xfrm>
            <a:custGeom>
              <a:avLst/>
              <a:gdLst>
                <a:gd name="T0" fmla="*/ 0 w 1195"/>
                <a:gd name="T1" fmla="*/ 78 h 2136"/>
                <a:gd name="T2" fmla="*/ 43 w 1195"/>
                <a:gd name="T3" fmla="*/ 0 h 2136"/>
                <a:gd name="T4" fmla="*/ 44 w 1195"/>
                <a:gd name="T5" fmla="*/ 1 h 2136"/>
                <a:gd name="T6" fmla="*/ 2 w 1195"/>
                <a:gd name="T7" fmla="*/ 79 h 2136"/>
                <a:gd name="T8" fmla="*/ 0 w 1195"/>
                <a:gd name="T9" fmla="*/ 78 h 2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5" h="2136">
                  <a:moveTo>
                    <a:pt x="0" y="2113"/>
                  </a:moveTo>
                  <a:lnTo>
                    <a:pt x="1152" y="0"/>
                  </a:lnTo>
                  <a:lnTo>
                    <a:pt x="1195" y="22"/>
                  </a:lnTo>
                  <a:lnTo>
                    <a:pt x="43" y="2136"/>
                  </a:lnTo>
                  <a:lnTo>
                    <a:pt x="0" y="2113"/>
                  </a:lnTo>
                  <a:close/>
                </a:path>
              </a:pathLst>
            </a:custGeom>
            <a:solidFill>
              <a:srgbClr val="000000"/>
            </a:solidFill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30" name="Freeform 547">
            <a:extLst>
              <a:ext uri="{FF2B5EF4-FFF2-40B4-BE49-F238E27FC236}">
                <a16:creationId xmlns:a16="http://schemas.microsoft.com/office/drawing/2014/main" id="{9C201AED-9065-44CD-B5CB-614664805942}"/>
              </a:ext>
            </a:extLst>
          </p:cNvPr>
          <p:cNvSpPr>
            <a:spLocks/>
          </p:cNvSpPr>
          <p:nvPr/>
        </p:nvSpPr>
        <p:spPr bwMode="auto">
          <a:xfrm>
            <a:off x="5549900" y="976313"/>
            <a:ext cx="88900" cy="1271587"/>
          </a:xfrm>
          <a:custGeom>
            <a:avLst/>
            <a:gdLst>
              <a:gd name="T0" fmla="*/ 0 w 168"/>
              <a:gd name="T1" fmla="*/ 2147483646 h 2405"/>
              <a:gd name="T2" fmla="*/ 2147483646 w 168"/>
              <a:gd name="T3" fmla="*/ 0 h 2405"/>
              <a:gd name="T4" fmla="*/ 2147483646 w 168"/>
              <a:gd name="T5" fmla="*/ 443368813 h 2405"/>
              <a:gd name="T6" fmla="*/ 2147483646 w 168"/>
              <a:gd name="T7" fmla="*/ 2147483646 h 2405"/>
              <a:gd name="T8" fmla="*/ 0 w 168"/>
              <a:gd name="T9" fmla="*/ 2147483646 h 24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8" h="2405">
                <a:moveTo>
                  <a:pt x="0" y="2402"/>
                </a:moveTo>
                <a:lnTo>
                  <a:pt x="120" y="0"/>
                </a:lnTo>
                <a:lnTo>
                  <a:pt x="168" y="3"/>
                </a:lnTo>
                <a:lnTo>
                  <a:pt x="48" y="2405"/>
                </a:lnTo>
                <a:lnTo>
                  <a:pt x="0" y="24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4831" name="Group 568">
            <a:extLst>
              <a:ext uri="{FF2B5EF4-FFF2-40B4-BE49-F238E27FC236}">
                <a16:creationId xmlns:a16="http://schemas.microsoft.com/office/drawing/2014/main" id="{2474D3A4-4219-4A5E-9E0E-DF58FD59F930}"/>
              </a:ext>
            </a:extLst>
          </p:cNvPr>
          <p:cNvGrpSpPr>
            <a:grpSpLocks/>
          </p:cNvGrpSpPr>
          <p:nvPr/>
        </p:nvGrpSpPr>
        <p:grpSpPr bwMode="auto">
          <a:xfrm>
            <a:off x="5989638" y="5386388"/>
            <a:ext cx="1187450" cy="771525"/>
            <a:chOff x="3773" y="3393"/>
            <a:chExt cx="748" cy="486"/>
          </a:xfrm>
        </p:grpSpPr>
        <p:grpSp>
          <p:nvGrpSpPr>
            <p:cNvPr id="34847" name="Group 567">
              <a:extLst>
                <a:ext uri="{FF2B5EF4-FFF2-40B4-BE49-F238E27FC236}">
                  <a16:creationId xmlns:a16="http://schemas.microsoft.com/office/drawing/2014/main" id="{31D12A2E-03FD-45B5-BBD0-080D3E961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2" y="3408"/>
              <a:ext cx="369" cy="471"/>
              <a:chOff x="4152" y="3302"/>
              <a:chExt cx="369" cy="471"/>
            </a:xfrm>
          </p:grpSpPr>
          <p:sp>
            <p:nvSpPr>
              <p:cNvPr id="34849" name="Rectangle 531">
                <a:extLst>
                  <a:ext uri="{FF2B5EF4-FFF2-40B4-BE49-F238E27FC236}">
                    <a16:creationId xmlns:a16="http://schemas.microsoft.com/office/drawing/2014/main" id="{F7BFD3EE-B0E2-4CFC-93BB-966DDDD12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302"/>
                <a:ext cx="348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Clean</a:t>
                </a: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Out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850" name="Rectangle 532">
                <a:extLst>
                  <a:ext uri="{FF2B5EF4-FFF2-40B4-BE49-F238E27FC236}">
                    <a16:creationId xmlns:a16="http://schemas.microsoft.com/office/drawing/2014/main" id="{48D97371-4571-438F-B0BA-CE643EAC6C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619"/>
                <a:ext cx="36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Doors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4848" name="Freeform 549">
              <a:extLst>
                <a:ext uri="{FF2B5EF4-FFF2-40B4-BE49-F238E27FC236}">
                  <a16:creationId xmlns:a16="http://schemas.microsoft.com/office/drawing/2014/main" id="{9E9CB295-F646-4CE6-A2C2-8AA5F82EA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" y="3393"/>
              <a:ext cx="358" cy="143"/>
            </a:xfrm>
            <a:custGeom>
              <a:avLst/>
              <a:gdLst>
                <a:gd name="T0" fmla="*/ 1 w 1073"/>
                <a:gd name="T1" fmla="*/ 0 h 429"/>
                <a:gd name="T2" fmla="*/ 40 w 1073"/>
                <a:gd name="T3" fmla="*/ 14 h 429"/>
                <a:gd name="T4" fmla="*/ 39 w 1073"/>
                <a:gd name="T5" fmla="*/ 16 h 429"/>
                <a:gd name="T6" fmla="*/ 0 w 1073"/>
                <a:gd name="T7" fmla="*/ 2 h 429"/>
                <a:gd name="T8" fmla="*/ 1 w 1073"/>
                <a:gd name="T9" fmla="*/ 0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3" h="429">
                  <a:moveTo>
                    <a:pt x="17" y="0"/>
                  </a:moveTo>
                  <a:lnTo>
                    <a:pt x="1073" y="384"/>
                  </a:lnTo>
                  <a:lnTo>
                    <a:pt x="1056" y="429"/>
                  </a:lnTo>
                  <a:lnTo>
                    <a:pt x="0" y="4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832" name="Group 563">
            <a:extLst>
              <a:ext uri="{FF2B5EF4-FFF2-40B4-BE49-F238E27FC236}">
                <a16:creationId xmlns:a16="http://schemas.microsoft.com/office/drawing/2014/main" id="{2F41F403-2C41-4947-9A97-D9408D267EA1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5105400"/>
            <a:ext cx="1847850" cy="728663"/>
            <a:chOff x="1335" y="3225"/>
            <a:chExt cx="1164" cy="459"/>
          </a:xfrm>
        </p:grpSpPr>
        <p:grpSp>
          <p:nvGrpSpPr>
            <p:cNvPr id="34842" name="Group 559">
              <a:extLst>
                <a:ext uri="{FF2B5EF4-FFF2-40B4-BE49-F238E27FC236}">
                  <a16:creationId xmlns:a16="http://schemas.microsoft.com/office/drawing/2014/main" id="{E8E127B4-85BE-425A-A6EF-B2DB095B9B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5" y="3357"/>
              <a:ext cx="547" cy="327"/>
              <a:chOff x="1335" y="3357"/>
              <a:chExt cx="547" cy="327"/>
            </a:xfrm>
          </p:grpSpPr>
          <p:sp>
            <p:nvSpPr>
              <p:cNvPr id="34845" name="Rectangle 538">
                <a:extLst>
                  <a:ext uri="{FF2B5EF4-FFF2-40B4-BE49-F238E27FC236}">
                    <a16:creationId xmlns:a16="http://schemas.microsoft.com/office/drawing/2014/main" id="{FF186E5B-EB1E-4B5A-92A8-168819E4A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" y="3357"/>
                <a:ext cx="547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Cleanout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846" name="Rectangle 539">
                <a:extLst>
                  <a:ext uri="{FF2B5EF4-FFF2-40B4-BE49-F238E27FC236}">
                    <a16:creationId xmlns:a16="http://schemas.microsoft.com/office/drawing/2014/main" id="{FACA41DF-AE34-40A1-8AB1-27901CB4A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" y="3530"/>
                <a:ext cx="36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Doors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4843" name="Freeform 548">
              <a:extLst>
                <a:ext uri="{FF2B5EF4-FFF2-40B4-BE49-F238E27FC236}">
                  <a16:creationId xmlns:a16="http://schemas.microsoft.com/office/drawing/2014/main" id="{39D9DF7A-73B3-4281-A0BE-05E97964D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" y="3242"/>
              <a:ext cx="210" cy="181"/>
            </a:xfrm>
            <a:custGeom>
              <a:avLst/>
              <a:gdLst>
                <a:gd name="T0" fmla="*/ 22 w 631"/>
                <a:gd name="T1" fmla="*/ 0 h 541"/>
                <a:gd name="T2" fmla="*/ 0 w 631"/>
                <a:gd name="T3" fmla="*/ 19 h 541"/>
                <a:gd name="T4" fmla="*/ 1 w 631"/>
                <a:gd name="T5" fmla="*/ 20 h 541"/>
                <a:gd name="T6" fmla="*/ 23 w 631"/>
                <a:gd name="T7" fmla="*/ 1 h 541"/>
                <a:gd name="T8" fmla="*/ 22 w 631"/>
                <a:gd name="T9" fmla="*/ 0 h 5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541">
                  <a:moveTo>
                    <a:pt x="600" y="0"/>
                  </a:moveTo>
                  <a:lnTo>
                    <a:pt x="0" y="504"/>
                  </a:lnTo>
                  <a:lnTo>
                    <a:pt x="31" y="541"/>
                  </a:lnTo>
                  <a:lnTo>
                    <a:pt x="631" y="37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4" name="Freeform 550">
              <a:extLst>
                <a:ext uri="{FF2B5EF4-FFF2-40B4-BE49-F238E27FC236}">
                  <a16:creationId xmlns:a16="http://schemas.microsoft.com/office/drawing/2014/main" id="{0C2327AD-152D-4955-9E38-B5DD55199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" y="3225"/>
              <a:ext cx="518" cy="199"/>
            </a:xfrm>
            <a:custGeom>
              <a:avLst/>
              <a:gdLst>
                <a:gd name="T0" fmla="*/ 57 w 1553"/>
                <a:gd name="T1" fmla="*/ 0 h 598"/>
                <a:gd name="T2" fmla="*/ 0 w 1553"/>
                <a:gd name="T3" fmla="*/ 20 h 598"/>
                <a:gd name="T4" fmla="*/ 1 w 1553"/>
                <a:gd name="T5" fmla="*/ 22 h 598"/>
                <a:gd name="T6" fmla="*/ 58 w 1553"/>
                <a:gd name="T7" fmla="*/ 2 h 598"/>
                <a:gd name="T8" fmla="*/ 57 w 1553"/>
                <a:gd name="T9" fmla="*/ 0 h 5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3" h="598">
                  <a:moveTo>
                    <a:pt x="1536" y="0"/>
                  </a:moveTo>
                  <a:lnTo>
                    <a:pt x="0" y="553"/>
                  </a:lnTo>
                  <a:lnTo>
                    <a:pt x="17" y="598"/>
                  </a:lnTo>
                  <a:lnTo>
                    <a:pt x="1553" y="46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833" name="Group 564">
            <a:extLst>
              <a:ext uri="{FF2B5EF4-FFF2-40B4-BE49-F238E27FC236}">
                <a16:creationId xmlns:a16="http://schemas.microsoft.com/office/drawing/2014/main" id="{B23D5C8B-2E56-4E75-B32A-79B635F481D3}"/>
              </a:ext>
            </a:extLst>
          </p:cNvPr>
          <p:cNvGrpSpPr>
            <a:grpSpLocks/>
          </p:cNvGrpSpPr>
          <p:nvPr/>
        </p:nvGrpSpPr>
        <p:grpSpPr bwMode="auto">
          <a:xfrm>
            <a:off x="931863" y="4800600"/>
            <a:ext cx="1201737" cy="350838"/>
            <a:chOff x="807" y="3042"/>
            <a:chExt cx="757" cy="221"/>
          </a:xfrm>
        </p:grpSpPr>
        <p:sp>
          <p:nvSpPr>
            <p:cNvPr id="34840" name="Rectangle 525">
              <a:extLst>
                <a:ext uri="{FF2B5EF4-FFF2-40B4-BE49-F238E27FC236}">
                  <a16:creationId xmlns:a16="http://schemas.microsoft.com/office/drawing/2014/main" id="{FD7B3DAE-50D3-4E66-AED4-8F5D111FB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" y="3109"/>
              <a:ext cx="4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Grates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41" name="Freeform 551">
              <a:extLst>
                <a:ext uri="{FF2B5EF4-FFF2-40B4-BE49-F238E27FC236}">
                  <a16:creationId xmlns:a16="http://schemas.microsoft.com/office/drawing/2014/main" id="{A607AE9B-FA7C-4F55-809A-C7021DFE2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" y="3042"/>
              <a:ext cx="265" cy="190"/>
            </a:xfrm>
            <a:custGeom>
              <a:avLst/>
              <a:gdLst>
                <a:gd name="T0" fmla="*/ 28 w 796"/>
                <a:gd name="T1" fmla="*/ 0 h 569"/>
                <a:gd name="T2" fmla="*/ 0 w 796"/>
                <a:gd name="T3" fmla="*/ 20 h 569"/>
                <a:gd name="T4" fmla="*/ 1 w 796"/>
                <a:gd name="T5" fmla="*/ 21 h 569"/>
                <a:gd name="T6" fmla="*/ 29 w 796"/>
                <a:gd name="T7" fmla="*/ 1 h 569"/>
                <a:gd name="T8" fmla="*/ 28 w 796"/>
                <a:gd name="T9" fmla="*/ 0 h 5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6" h="569">
                  <a:moveTo>
                    <a:pt x="769" y="0"/>
                  </a:moveTo>
                  <a:lnTo>
                    <a:pt x="0" y="529"/>
                  </a:lnTo>
                  <a:lnTo>
                    <a:pt x="28" y="569"/>
                  </a:lnTo>
                  <a:lnTo>
                    <a:pt x="796" y="39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834" name="Group 565">
            <a:extLst>
              <a:ext uri="{FF2B5EF4-FFF2-40B4-BE49-F238E27FC236}">
                <a16:creationId xmlns:a16="http://schemas.microsoft.com/office/drawing/2014/main" id="{4DE8D600-77C0-4140-8545-1BF3B0B98C84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5129213"/>
            <a:ext cx="1117600" cy="1057275"/>
            <a:chOff x="2520" y="3231"/>
            <a:chExt cx="704" cy="666"/>
          </a:xfrm>
        </p:grpSpPr>
        <p:grpSp>
          <p:nvGrpSpPr>
            <p:cNvPr id="34835" name="Group 558">
              <a:extLst>
                <a:ext uri="{FF2B5EF4-FFF2-40B4-BE49-F238E27FC236}">
                  <a16:creationId xmlns:a16="http://schemas.microsoft.com/office/drawing/2014/main" id="{AC774245-5C37-4711-A212-C2137F6ED1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0" y="3397"/>
              <a:ext cx="690" cy="500"/>
              <a:chOff x="2520" y="3397"/>
              <a:chExt cx="690" cy="500"/>
            </a:xfrm>
          </p:grpSpPr>
          <p:sp>
            <p:nvSpPr>
              <p:cNvPr id="34837" name="Rectangle 535">
                <a:extLst>
                  <a:ext uri="{FF2B5EF4-FFF2-40B4-BE49-F238E27FC236}">
                    <a16:creationId xmlns:a16="http://schemas.microsoft.com/office/drawing/2014/main" id="{B07FBACA-4B13-45AC-BA21-1095DC441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" y="3397"/>
                <a:ext cx="69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Location of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838" name="Rectangle 536">
                <a:extLst>
                  <a:ext uri="{FF2B5EF4-FFF2-40B4-BE49-F238E27FC236}">
                    <a16:creationId xmlns:a16="http://schemas.microsoft.com/office/drawing/2014/main" id="{FA09EE8F-1DAC-4A16-840C-7165C1E8C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" y="3570"/>
                <a:ext cx="65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Secondary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839" name="Rectangle 537">
                <a:extLst>
                  <a:ext uri="{FF2B5EF4-FFF2-40B4-BE49-F238E27FC236}">
                    <a16:creationId xmlns:a16="http://schemas.microsoft.com/office/drawing/2014/main" id="{44D3983D-65B1-498A-B3BB-580DE550BA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" y="3743"/>
                <a:ext cx="41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Burner</a:t>
                </a:r>
                <a:endParaRPr lang="en-US" altLang="en-US" sz="16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4836" name="Freeform 552">
              <a:extLst>
                <a:ext uri="{FF2B5EF4-FFF2-40B4-BE49-F238E27FC236}">
                  <a16:creationId xmlns:a16="http://schemas.microsoft.com/office/drawing/2014/main" id="{296024A4-DF91-443B-B96C-E1A878822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" y="3231"/>
              <a:ext cx="64" cy="180"/>
            </a:xfrm>
            <a:custGeom>
              <a:avLst/>
              <a:gdLst>
                <a:gd name="T0" fmla="*/ 5 w 191"/>
                <a:gd name="T1" fmla="*/ 0 h 540"/>
                <a:gd name="T2" fmla="*/ 0 w 191"/>
                <a:gd name="T3" fmla="*/ 20 h 540"/>
                <a:gd name="T4" fmla="*/ 2 w 191"/>
                <a:gd name="T5" fmla="*/ 20 h 540"/>
                <a:gd name="T6" fmla="*/ 7 w 191"/>
                <a:gd name="T7" fmla="*/ 0 h 540"/>
                <a:gd name="T8" fmla="*/ 5 w 191"/>
                <a:gd name="T9" fmla="*/ 0 h 5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540">
                  <a:moveTo>
                    <a:pt x="144" y="0"/>
                  </a:moveTo>
                  <a:lnTo>
                    <a:pt x="0" y="528"/>
                  </a:lnTo>
                  <a:lnTo>
                    <a:pt x="47" y="540"/>
                  </a:lnTo>
                  <a:lnTo>
                    <a:pt x="191" y="1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34" descr="RETORT1">
            <a:extLst>
              <a:ext uri="{FF2B5EF4-FFF2-40B4-BE49-F238E27FC236}">
                <a16:creationId xmlns:a16="http://schemas.microsoft.com/office/drawing/2014/main" id="{E0917121-884D-4704-A7E5-C384463C9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87500"/>
            <a:ext cx="54102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7" name="Group 535">
            <a:extLst>
              <a:ext uri="{FF2B5EF4-FFF2-40B4-BE49-F238E27FC236}">
                <a16:creationId xmlns:a16="http://schemas.microsoft.com/office/drawing/2014/main" id="{842DA334-A0F6-456E-BEFE-5B1538F4C0C7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457200"/>
            <a:ext cx="3197225" cy="1371600"/>
            <a:chOff x="775" y="436"/>
            <a:chExt cx="2014" cy="864"/>
          </a:xfrm>
        </p:grpSpPr>
        <p:sp>
          <p:nvSpPr>
            <p:cNvPr id="36886" name="Rectangle 517">
              <a:extLst>
                <a:ext uri="{FF2B5EF4-FFF2-40B4-BE49-F238E27FC236}">
                  <a16:creationId xmlns:a16="http://schemas.microsoft.com/office/drawing/2014/main" id="{529F4FAA-3771-4632-90A5-4A35E0256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436"/>
              <a:ext cx="7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Retort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6887" name="Rectangle 518">
              <a:extLst>
                <a:ext uri="{FF2B5EF4-FFF2-40B4-BE49-F238E27FC236}">
                  <a16:creationId xmlns:a16="http://schemas.microsoft.com/office/drawing/2014/main" id="{BD53B4DB-A61D-4D77-ABC7-F810EA07F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724"/>
              <a:ext cx="20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Multiple Chamber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6888" name="Rectangle 519">
              <a:extLst>
                <a:ext uri="{FF2B5EF4-FFF2-40B4-BE49-F238E27FC236}">
                  <a16:creationId xmlns:a16="http://schemas.microsoft.com/office/drawing/2014/main" id="{4FFD34AF-0EFB-47ED-9483-4D425B039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1012"/>
              <a:ext cx="1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Incinerator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36868" name="Rectangle 520">
            <a:extLst>
              <a:ext uri="{FF2B5EF4-FFF2-40B4-BE49-F238E27FC236}">
                <a16:creationId xmlns:a16="http://schemas.microsoft.com/office/drawing/2014/main" id="{77D81306-63AA-4029-8261-523571FA4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895600"/>
            <a:ext cx="14208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Charging Door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69" name="Rectangle 521">
            <a:extLst>
              <a:ext uri="{FF2B5EF4-FFF2-40B4-BE49-F238E27FC236}">
                <a16:creationId xmlns:a16="http://schemas.microsoft.com/office/drawing/2014/main" id="{1C32CAD5-5702-457B-84C5-DDA9A2F6B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630363"/>
            <a:ext cx="1050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Flame Port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36870" name="Group 536">
            <a:extLst>
              <a:ext uri="{FF2B5EF4-FFF2-40B4-BE49-F238E27FC236}">
                <a16:creationId xmlns:a16="http://schemas.microsoft.com/office/drawing/2014/main" id="{E4EA0C30-60FB-4792-B8E2-FB15B5178276}"/>
              </a:ext>
            </a:extLst>
          </p:cNvPr>
          <p:cNvGrpSpPr>
            <a:grpSpLocks/>
          </p:cNvGrpSpPr>
          <p:nvPr/>
        </p:nvGrpSpPr>
        <p:grpSpPr bwMode="auto">
          <a:xfrm>
            <a:off x="7926388" y="2676525"/>
            <a:ext cx="1036637" cy="519113"/>
            <a:chOff x="4993" y="1686"/>
            <a:chExt cx="653" cy="327"/>
          </a:xfrm>
        </p:grpSpPr>
        <p:sp>
          <p:nvSpPr>
            <p:cNvPr id="36884" name="Rectangle 522">
              <a:extLst>
                <a:ext uri="{FF2B5EF4-FFF2-40B4-BE49-F238E27FC236}">
                  <a16:creationId xmlns:a16="http://schemas.microsoft.com/office/drawing/2014/main" id="{9A6E4B9D-C22C-45CA-B6E3-2ABB0BC4C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3" y="1686"/>
              <a:ext cx="65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Secondary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85" name="Rectangle 523">
              <a:extLst>
                <a:ext uri="{FF2B5EF4-FFF2-40B4-BE49-F238E27FC236}">
                  <a16:creationId xmlns:a16="http://schemas.microsoft.com/office/drawing/2014/main" id="{07FB40AC-B1B4-4452-B50F-EA1366F10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3" y="1859"/>
              <a:ext cx="54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Air Ports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871" name="Group 537">
            <a:extLst>
              <a:ext uri="{FF2B5EF4-FFF2-40B4-BE49-F238E27FC236}">
                <a16:creationId xmlns:a16="http://schemas.microsoft.com/office/drawing/2014/main" id="{873A1FDD-9137-4111-B824-A289BA253892}"/>
              </a:ext>
            </a:extLst>
          </p:cNvPr>
          <p:cNvGrpSpPr>
            <a:grpSpLocks/>
          </p:cNvGrpSpPr>
          <p:nvPr/>
        </p:nvGrpSpPr>
        <p:grpSpPr bwMode="auto">
          <a:xfrm>
            <a:off x="8001000" y="3489325"/>
            <a:ext cx="1128713" cy="519113"/>
            <a:chOff x="5065" y="2125"/>
            <a:chExt cx="711" cy="327"/>
          </a:xfrm>
        </p:grpSpPr>
        <p:sp>
          <p:nvSpPr>
            <p:cNvPr id="36882" name="Rectangle 524">
              <a:extLst>
                <a:ext uri="{FF2B5EF4-FFF2-40B4-BE49-F238E27FC236}">
                  <a16:creationId xmlns:a16="http://schemas.microsoft.com/office/drawing/2014/main" id="{29CBB4A2-80D4-4C5F-8DBE-7373FE516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" y="2125"/>
              <a:ext cx="65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Secondary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83" name="Rectangle 525">
              <a:extLst>
                <a:ext uri="{FF2B5EF4-FFF2-40B4-BE49-F238E27FC236}">
                  <a16:creationId xmlns:a16="http://schemas.microsoft.com/office/drawing/2014/main" id="{7E42542E-38DE-4EDE-AF9C-3A92CA8B9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" y="2298"/>
              <a:ext cx="71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Burner Port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872" name="Group 538">
            <a:extLst>
              <a:ext uri="{FF2B5EF4-FFF2-40B4-BE49-F238E27FC236}">
                <a16:creationId xmlns:a16="http://schemas.microsoft.com/office/drawing/2014/main" id="{4079C975-AC6D-4C3D-A9FF-538D9EFEB788}"/>
              </a:ext>
            </a:extLst>
          </p:cNvPr>
          <p:cNvGrpSpPr>
            <a:grpSpLocks/>
          </p:cNvGrpSpPr>
          <p:nvPr/>
        </p:nvGrpSpPr>
        <p:grpSpPr bwMode="auto">
          <a:xfrm>
            <a:off x="7924800" y="4114800"/>
            <a:ext cx="879475" cy="519113"/>
            <a:chOff x="5065" y="2653"/>
            <a:chExt cx="554" cy="327"/>
          </a:xfrm>
        </p:grpSpPr>
        <p:sp>
          <p:nvSpPr>
            <p:cNvPr id="36880" name="Rectangle 526">
              <a:extLst>
                <a:ext uri="{FF2B5EF4-FFF2-40B4-BE49-F238E27FC236}">
                  <a16:creationId xmlns:a16="http://schemas.microsoft.com/office/drawing/2014/main" id="{6EE1E091-5504-41F7-AC00-DB8DBDBA9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" y="2653"/>
              <a:ext cx="4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Mixing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81" name="Rectangle 527">
              <a:extLst>
                <a:ext uri="{FF2B5EF4-FFF2-40B4-BE49-F238E27FC236}">
                  <a16:creationId xmlns:a16="http://schemas.microsoft.com/office/drawing/2014/main" id="{B090B938-3634-4AD4-A992-4E5058FFF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" y="2826"/>
              <a:ext cx="5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873" name="Group 539">
            <a:extLst>
              <a:ext uri="{FF2B5EF4-FFF2-40B4-BE49-F238E27FC236}">
                <a16:creationId xmlns:a16="http://schemas.microsoft.com/office/drawing/2014/main" id="{73AE31B1-FD82-4A3B-9DDD-C1051A778FDA}"/>
              </a:ext>
            </a:extLst>
          </p:cNvPr>
          <p:cNvGrpSpPr>
            <a:grpSpLocks/>
          </p:cNvGrpSpPr>
          <p:nvPr/>
        </p:nvGrpSpPr>
        <p:grpSpPr bwMode="auto">
          <a:xfrm>
            <a:off x="7543800" y="5578475"/>
            <a:ext cx="1206500" cy="792163"/>
            <a:chOff x="4825" y="3277"/>
            <a:chExt cx="760" cy="499"/>
          </a:xfrm>
        </p:grpSpPr>
        <p:sp>
          <p:nvSpPr>
            <p:cNvPr id="36877" name="Rectangle 528">
              <a:extLst>
                <a:ext uri="{FF2B5EF4-FFF2-40B4-BE49-F238E27FC236}">
                  <a16:creationId xmlns:a16="http://schemas.microsoft.com/office/drawing/2014/main" id="{EB29E6A6-1375-4419-8FCB-42BB88243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5" y="3277"/>
              <a:ext cx="31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First 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78" name="Rectangle 529">
              <a:extLst>
                <a:ext uri="{FF2B5EF4-FFF2-40B4-BE49-F238E27FC236}">
                  <a16:creationId xmlns:a16="http://schemas.microsoft.com/office/drawing/2014/main" id="{D323A2B9-57B8-457C-92E5-8E29CD678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5" y="3450"/>
              <a:ext cx="76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Underhearth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79" name="Rectangle 530">
              <a:extLst>
                <a:ext uri="{FF2B5EF4-FFF2-40B4-BE49-F238E27FC236}">
                  <a16:creationId xmlns:a16="http://schemas.microsoft.com/office/drawing/2014/main" id="{3DA5296F-4341-4188-BC71-16D41641C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5" y="3622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Port</a:t>
              </a:r>
              <a:endParaRPr lang="en-US" altLang="en-US" sz="16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6874" name="Rectangle 531">
            <a:extLst>
              <a:ext uri="{FF2B5EF4-FFF2-40B4-BE49-F238E27FC236}">
                <a16:creationId xmlns:a16="http://schemas.microsoft.com/office/drawing/2014/main" id="{085121C5-08DF-42FD-B1C6-8A7A19806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68963"/>
            <a:ext cx="6429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Hearth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5" name="Rectangle 532">
            <a:extLst>
              <a:ext uri="{FF2B5EF4-FFF2-40B4-BE49-F238E27FC236}">
                <a16:creationId xmlns:a16="http://schemas.microsoft.com/office/drawing/2014/main" id="{F9BF329C-1F04-4C8B-8163-A4B78340F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297363"/>
            <a:ext cx="1671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Ignition Chamber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6" name="Rectangle 533">
            <a:extLst>
              <a:ext uri="{FF2B5EF4-FFF2-40B4-BE49-F238E27FC236}">
                <a16:creationId xmlns:a16="http://schemas.microsoft.com/office/drawing/2014/main" id="{79C37D80-74FD-495F-B9AA-46AE64AC0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1676400"/>
            <a:ext cx="5413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Stack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CB7841-622B-404F-9B3B-82337B75A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20"/>
            <a:ext cx="10287000" cy="684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40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14VET">
            <a:extLst>
              <a:ext uri="{FF2B5EF4-FFF2-40B4-BE49-F238E27FC236}">
                <a16:creationId xmlns:a16="http://schemas.microsoft.com/office/drawing/2014/main" id="{47578E6F-956C-45F3-966A-1A1A70351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026" descr="5STANFRD">
            <a:extLst>
              <a:ext uri="{FF2B5EF4-FFF2-40B4-BE49-F238E27FC236}">
                <a16:creationId xmlns:a16="http://schemas.microsoft.com/office/drawing/2014/main" id="{91A052E0-A88D-485F-AFFF-799C2763E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45" y="0"/>
            <a:ext cx="1029814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Line 1029">
            <a:extLst>
              <a:ext uri="{FF2B5EF4-FFF2-40B4-BE49-F238E27FC236}">
                <a16:creationId xmlns:a16="http://schemas.microsoft.com/office/drawing/2014/main" id="{9151DBCD-AFAC-46AD-95EE-94ACFDA751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9100" y="1905000"/>
            <a:ext cx="1028700" cy="685800"/>
          </a:xfrm>
          <a:prstGeom prst="line">
            <a:avLst/>
          </a:prstGeom>
          <a:noFill/>
          <a:ln w="603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D00798-99CE-D011-7901-EFE01B9398E6}"/>
              </a:ext>
            </a:extLst>
          </p:cNvPr>
          <p:cNvSpPr txBox="1"/>
          <p:nvPr/>
        </p:nvSpPr>
        <p:spPr>
          <a:xfrm>
            <a:off x="190500" y="1295400"/>
            <a:ext cx="3848100" cy="1015663"/>
          </a:xfrm>
          <a:prstGeom prst="rect">
            <a:avLst/>
          </a:prstGeom>
          <a:solidFill>
            <a:schemeClr val="tx1">
              <a:alpha val="39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Flame Port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26" descr="20DAVIS">
            <a:extLst>
              <a:ext uri="{FF2B5EF4-FFF2-40B4-BE49-F238E27FC236}">
                <a16:creationId xmlns:a16="http://schemas.microsoft.com/office/drawing/2014/main" id="{866EC112-F6D4-4783-ACE4-F3437E684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10248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050" descr="17VET">
            <a:extLst>
              <a:ext uri="{FF2B5EF4-FFF2-40B4-BE49-F238E27FC236}">
                <a16:creationId xmlns:a16="http://schemas.microsoft.com/office/drawing/2014/main" id="{30E1F30E-EAB6-4A62-BAA2-0D19374FB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10287000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547" descr="CREMATOR">
            <a:extLst>
              <a:ext uri="{FF2B5EF4-FFF2-40B4-BE49-F238E27FC236}">
                <a16:creationId xmlns:a16="http://schemas.microsoft.com/office/drawing/2014/main" id="{FC20F564-63B2-4DD0-8214-C09F658EF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3" y="152400"/>
            <a:ext cx="5970587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519">
            <a:extLst>
              <a:ext uri="{FF2B5EF4-FFF2-40B4-BE49-F238E27FC236}">
                <a16:creationId xmlns:a16="http://schemas.microsoft.com/office/drawing/2014/main" id="{8DF33EFB-22DD-4B6F-9100-DD1989942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013" y="1447800"/>
            <a:ext cx="11509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Loading Door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83972" name="Group 548">
            <a:extLst>
              <a:ext uri="{FF2B5EF4-FFF2-40B4-BE49-F238E27FC236}">
                <a16:creationId xmlns:a16="http://schemas.microsoft.com/office/drawing/2014/main" id="{D0D323C1-2F8C-462D-B2F9-C55E52E624DA}"/>
              </a:ext>
            </a:extLst>
          </p:cNvPr>
          <p:cNvGrpSpPr>
            <a:grpSpLocks/>
          </p:cNvGrpSpPr>
          <p:nvPr/>
        </p:nvGrpSpPr>
        <p:grpSpPr bwMode="auto">
          <a:xfrm>
            <a:off x="8191500" y="3384550"/>
            <a:ext cx="908050" cy="425450"/>
            <a:chOff x="4986" y="2046"/>
            <a:chExt cx="572" cy="268"/>
          </a:xfrm>
        </p:grpSpPr>
        <p:sp>
          <p:nvSpPr>
            <p:cNvPr id="84001" name="Rectangle 520">
              <a:extLst>
                <a:ext uri="{FF2B5EF4-FFF2-40B4-BE49-F238E27FC236}">
                  <a16:creationId xmlns:a16="http://schemas.microsoft.com/office/drawing/2014/main" id="{91359A51-14A1-4176-AB34-57939B2DC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6" y="2046"/>
              <a:ext cx="57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Hearth Air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4002" name="Rectangle 521">
              <a:extLst>
                <a:ext uri="{FF2B5EF4-FFF2-40B4-BE49-F238E27FC236}">
                  <a16:creationId xmlns:a16="http://schemas.microsoft.com/office/drawing/2014/main" id="{CB13EC06-7D32-44C9-90A7-E2FB5438F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6" y="2180"/>
              <a:ext cx="22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Jets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3973" name="Group 549">
            <a:extLst>
              <a:ext uri="{FF2B5EF4-FFF2-40B4-BE49-F238E27FC236}">
                <a16:creationId xmlns:a16="http://schemas.microsoft.com/office/drawing/2014/main" id="{20694A84-F49B-44BE-92C5-BE04716303A8}"/>
              </a:ext>
            </a:extLst>
          </p:cNvPr>
          <p:cNvGrpSpPr>
            <a:grpSpLocks/>
          </p:cNvGrpSpPr>
          <p:nvPr/>
        </p:nvGrpSpPr>
        <p:grpSpPr bwMode="auto">
          <a:xfrm>
            <a:off x="8032750" y="4375150"/>
            <a:ext cx="835025" cy="425450"/>
            <a:chOff x="4888" y="2462"/>
            <a:chExt cx="526" cy="268"/>
          </a:xfrm>
        </p:grpSpPr>
        <p:sp>
          <p:nvSpPr>
            <p:cNvPr id="83999" name="Rectangle 522">
              <a:extLst>
                <a:ext uri="{FF2B5EF4-FFF2-40B4-BE49-F238E27FC236}">
                  <a16:creationId xmlns:a16="http://schemas.microsoft.com/office/drawing/2014/main" id="{9EC5C155-3716-4798-957A-54A8326C1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8" y="2462"/>
              <a:ext cx="52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Insulating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4000" name="Rectangle 523">
              <a:extLst>
                <a:ext uri="{FF2B5EF4-FFF2-40B4-BE49-F238E27FC236}">
                  <a16:creationId xmlns:a16="http://schemas.microsoft.com/office/drawing/2014/main" id="{5313F2D7-6EA3-44A1-8534-480F989C7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8" y="2596"/>
              <a:ext cx="30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Block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83974" name="Rectangle 524">
            <a:extLst>
              <a:ext uri="{FF2B5EF4-FFF2-40B4-BE49-F238E27FC236}">
                <a16:creationId xmlns:a16="http://schemas.microsoft.com/office/drawing/2014/main" id="{F3694C44-B80F-4DDD-8E4D-2B8563AE8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950" y="5197475"/>
            <a:ext cx="14890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Cremation Hearth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75" name="Rectangle 525">
            <a:extLst>
              <a:ext uri="{FF2B5EF4-FFF2-40B4-BE49-F238E27FC236}">
                <a16:creationId xmlns:a16="http://schemas.microsoft.com/office/drawing/2014/main" id="{83BB4784-22DE-492B-9B9C-9E65D15EF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713" y="5578475"/>
            <a:ext cx="19002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Castable support Arch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76" name="Rectangle 526">
            <a:extLst>
              <a:ext uri="{FF2B5EF4-FFF2-40B4-BE49-F238E27FC236}">
                <a16:creationId xmlns:a16="http://schemas.microsoft.com/office/drawing/2014/main" id="{A5A50880-8DAF-4130-A060-463CDB494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750" y="6172200"/>
            <a:ext cx="19002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Refractory Lined Floor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77" name="Rectangle 527">
            <a:extLst>
              <a:ext uri="{FF2B5EF4-FFF2-40B4-BE49-F238E27FC236}">
                <a16:creationId xmlns:a16="http://schemas.microsoft.com/office/drawing/2014/main" id="{B13C5010-AE00-4EEC-94F5-95DC69EFD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7950" y="6340475"/>
            <a:ext cx="13668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Insulating Block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78" name="Rectangle 528">
            <a:extLst>
              <a:ext uri="{FF2B5EF4-FFF2-40B4-BE49-F238E27FC236}">
                <a16:creationId xmlns:a16="http://schemas.microsoft.com/office/drawing/2014/main" id="{AEFFBDE2-7D8A-49EA-AB5F-CFDB7440C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4563" y="6416675"/>
            <a:ext cx="1016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Divider Wall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83979" name="Group 550">
            <a:extLst>
              <a:ext uri="{FF2B5EF4-FFF2-40B4-BE49-F238E27FC236}">
                <a16:creationId xmlns:a16="http://schemas.microsoft.com/office/drawing/2014/main" id="{9DDA6DAC-CE7D-4941-B3C6-0EEA7DE87E24}"/>
              </a:ext>
            </a:extLst>
          </p:cNvPr>
          <p:cNvGrpSpPr>
            <a:grpSpLocks/>
          </p:cNvGrpSpPr>
          <p:nvPr/>
        </p:nvGrpSpPr>
        <p:grpSpPr bwMode="auto">
          <a:xfrm>
            <a:off x="1492250" y="5684838"/>
            <a:ext cx="825500" cy="639762"/>
            <a:chOff x="999" y="3053"/>
            <a:chExt cx="520" cy="403"/>
          </a:xfrm>
        </p:grpSpPr>
        <p:sp>
          <p:nvSpPr>
            <p:cNvPr id="83996" name="Rectangle 529">
              <a:extLst>
                <a:ext uri="{FF2B5EF4-FFF2-40B4-BE49-F238E27FC236}">
                  <a16:creationId xmlns:a16="http://schemas.microsoft.com/office/drawing/2014/main" id="{34626135-E3EB-4A80-A740-FD01F547C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9" y="3053"/>
              <a:ext cx="52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Insulated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3997" name="Rectangle 530">
              <a:extLst>
                <a:ext uri="{FF2B5EF4-FFF2-40B4-BE49-F238E27FC236}">
                  <a16:creationId xmlns:a16="http://schemas.microsoft.com/office/drawing/2014/main" id="{EDD7589E-D226-4C63-ABA8-D2F67A5F7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9" y="3188"/>
              <a:ext cx="47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Firebrick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3998" name="Rectangle 531">
              <a:extLst>
                <a:ext uri="{FF2B5EF4-FFF2-40B4-BE49-F238E27FC236}">
                  <a16:creationId xmlns:a16="http://schemas.microsoft.com/office/drawing/2014/main" id="{C5A2E725-3269-4157-984D-E08637A2F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9" y="3322"/>
              <a:ext cx="51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Rear Wall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3980" name="Group 551">
            <a:extLst>
              <a:ext uri="{FF2B5EF4-FFF2-40B4-BE49-F238E27FC236}">
                <a16:creationId xmlns:a16="http://schemas.microsoft.com/office/drawing/2014/main" id="{9F8C7FE1-712F-40A3-92B3-2F202FB5BDAE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4756150"/>
            <a:ext cx="835025" cy="425450"/>
            <a:chOff x="1103" y="2662"/>
            <a:chExt cx="526" cy="268"/>
          </a:xfrm>
        </p:grpSpPr>
        <p:sp>
          <p:nvSpPr>
            <p:cNvPr id="83994" name="Rectangle 532">
              <a:extLst>
                <a:ext uri="{FF2B5EF4-FFF2-40B4-BE49-F238E27FC236}">
                  <a16:creationId xmlns:a16="http://schemas.microsoft.com/office/drawing/2014/main" id="{5972FD46-A949-4E6C-93B5-34777F1AF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" y="2662"/>
              <a:ext cx="52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Insulating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3995" name="Rectangle 533">
              <a:extLst>
                <a:ext uri="{FF2B5EF4-FFF2-40B4-BE49-F238E27FC236}">
                  <a16:creationId xmlns:a16="http://schemas.microsoft.com/office/drawing/2014/main" id="{67A5A86C-59AD-4980-877D-16810D502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" y="2796"/>
              <a:ext cx="30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Block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3981" name="Group 552">
            <a:extLst>
              <a:ext uri="{FF2B5EF4-FFF2-40B4-BE49-F238E27FC236}">
                <a16:creationId xmlns:a16="http://schemas.microsoft.com/office/drawing/2014/main" id="{15C5DC62-830A-4AC4-ACDE-796F697658F6}"/>
              </a:ext>
            </a:extLst>
          </p:cNvPr>
          <p:cNvGrpSpPr>
            <a:grpSpLocks/>
          </p:cNvGrpSpPr>
          <p:nvPr/>
        </p:nvGrpSpPr>
        <p:grpSpPr bwMode="auto">
          <a:xfrm>
            <a:off x="812800" y="4070350"/>
            <a:ext cx="1200150" cy="425450"/>
            <a:chOff x="895" y="2294"/>
            <a:chExt cx="756" cy="268"/>
          </a:xfrm>
        </p:grpSpPr>
        <p:sp>
          <p:nvSpPr>
            <p:cNvPr id="83992" name="Rectangle 534">
              <a:extLst>
                <a:ext uri="{FF2B5EF4-FFF2-40B4-BE49-F238E27FC236}">
                  <a16:creationId xmlns:a16="http://schemas.microsoft.com/office/drawing/2014/main" id="{2DBB685F-F88B-40EB-A982-72DB7100F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" y="2294"/>
              <a:ext cx="46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Castable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3993" name="Rectangle 535">
              <a:extLst>
                <a:ext uri="{FF2B5EF4-FFF2-40B4-BE49-F238E27FC236}">
                  <a16:creationId xmlns:a16="http://schemas.microsoft.com/office/drawing/2014/main" id="{6666B1AF-303B-4330-AAFE-D2B8A3FED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" y="2428"/>
              <a:ext cx="7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Support Lintel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83982" name="Rectangle 536">
            <a:extLst>
              <a:ext uri="{FF2B5EF4-FFF2-40B4-BE49-F238E27FC236}">
                <a16:creationId xmlns:a16="http://schemas.microsoft.com/office/drawing/2014/main" id="{E16308F8-4950-4E2D-8F26-715563ECF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971800"/>
            <a:ext cx="12509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Throat Air Jets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3" name="Rectangle 537">
            <a:extLst>
              <a:ext uri="{FF2B5EF4-FFF2-40B4-BE49-F238E27FC236}">
                <a16:creationId xmlns:a16="http://schemas.microsoft.com/office/drawing/2014/main" id="{4ECD0EC2-20FA-4421-90B1-1BD380738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0750" y="396875"/>
            <a:ext cx="6111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FRONT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4" name="Rectangle 538">
            <a:extLst>
              <a:ext uri="{FF2B5EF4-FFF2-40B4-BE49-F238E27FC236}">
                <a16:creationId xmlns:a16="http://schemas.microsoft.com/office/drawing/2014/main" id="{FE3E092F-E861-4088-8058-14A4ED6A8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33400"/>
            <a:ext cx="16319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Quickset Insulation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5" name="Rectangle 539">
            <a:extLst>
              <a:ext uri="{FF2B5EF4-FFF2-40B4-BE49-F238E27FC236}">
                <a16:creationId xmlns:a16="http://schemas.microsoft.com/office/drawing/2014/main" id="{008BE86E-F7D3-4962-AB63-1801D4182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513" y="914400"/>
            <a:ext cx="13668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Insulating Block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6" name="Rectangle 540">
            <a:extLst>
              <a:ext uri="{FF2B5EF4-FFF2-40B4-BE49-F238E27FC236}">
                <a16:creationId xmlns:a16="http://schemas.microsoft.com/office/drawing/2014/main" id="{7150DD18-3581-4C1E-8355-6B8786EC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150" y="1235075"/>
            <a:ext cx="15097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Cremation Burner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7" name="Rectangle 541">
            <a:extLst>
              <a:ext uri="{FF2B5EF4-FFF2-40B4-BE49-F238E27FC236}">
                <a16:creationId xmlns:a16="http://schemas.microsoft.com/office/drawing/2014/main" id="{EF67AE49-C47A-47A3-919F-8DF02816C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25" y="1582738"/>
            <a:ext cx="11906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Castable Roof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8" name="Rectangle 542">
            <a:extLst>
              <a:ext uri="{FF2B5EF4-FFF2-40B4-BE49-F238E27FC236}">
                <a16:creationId xmlns:a16="http://schemas.microsoft.com/office/drawing/2014/main" id="{A0E4E474-32C3-47CF-B09F-779C53198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1844675"/>
            <a:ext cx="13668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Insulating Block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89" name="Rectangle 543">
            <a:extLst>
              <a:ext uri="{FF2B5EF4-FFF2-40B4-BE49-F238E27FC236}">
                <a16:creationId xmlns:a16="http://schemas.microsoft.com/office/drawing/2014/main" id="{28F0D29C-79F6-4B85-89E7-458FD4E1C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613" y="2052638"/>
            <a:ext cx="16335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Exhaust Gas Outlet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90" name="Rectangle 544">
            <a:extLst>
              <a:ext uri="{FF2B5EF4-FFF2-40B4-BE49-F238E27FC236}">
                <a16:creationId xmlns:a16="http://schemas.microsoft.com/office/drawing/2014/main" id="{FDA86C1F-C521-4736-915F-A528E831B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8550" y="2438400"/>
            <a:ext cx="9763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Afterburner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83991" name="Rectangle 545">
            <a:extLst>
              <a:ext uri="{FF2B5EF4-FFF2-40B4-BE49-F238E27FC236}">
                <a16:creationId xmlns:a16="http://schemas.microsoft.com/office/drawing/2014/main" id="{BC4950DB-4D5D-4124-AF0A-BBA4C86A1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6096000"/>
            <a:ext cx="2200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000">
                <a:solidFill>
                  <a:srgbClr val="000000"/>
                </a:solidFill>
                <a:latin typeface="Arial" panose="020B0604020202020204" pitchFamily="34" charset="0"/>
              </a:rPr>
              <a:t>CREMATOR</a:t>
            </a:r>
            <a:endParaRPr lang="en-US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21CREM">
            <a:extLst>
              <a:ext uri="{FF2B5EF4-FFF2-40B4-BE49-F238E27FC236}">
                <a16:creationId xmlns:a16="http://schemas.microsoft.com/office/drawing/2014/main" id="{78B6FE4E-1A9A-4C87-BDC3-09114FE50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02870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23CREM">
            <a:extLst>
              <a:ext uri="{FF2B5EF4-FFF2-40B4-BE49-F238E27FC236}">
                <a16:creationId xmlns:a16="http://schemas.microsoft.com/office/drawing/2014/main" id="{A9CA9050-194A-4FC9-86F9-FB54D7807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74"/>
            <a:ext cx="1028700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25CREM">
            <a:extLst>
              <a:ext uri="{FF2B5EF4-FFF2-40B4-BE49-F238E27FC236}">
                <a16:creationId xmlns:a16="http://schemas.microsoft.com/office/drawing/2014/main" id="{F7A11C04-B810-4AD8-B769-976989ECC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AEBB63-3FFD-4757-9EA7-6D61C9A7F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0327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54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FF6FC0-CBA8-461B-AC27-60A542FB0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9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5C1F0-1952-4F63-A192-9CD06954F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220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9897659-D97F-46E2-8BDA-C5C615B347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381000"/>
            <a:ext cx="9677400" cy="1524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Categories of Industrial</a:t>
            </a:r>
            <a:br>
              <a:rPr lang="en-US" altLang="en-US" sz="6000" b="0" dirty="0">
                <a:solidFill>
                  <a:schemeClr val="tx1"/>
                </a:solidFill>
              </a:rPr>
            </a:br>
            <a:r>
              <a:rPr lang="en-US" altLang="en-US" sz="6000" b="0" dirty="0">
                <a:solidFill>
                  <a:schemeClr val="tx1"/>
                </a:solidFill>
              </a:rPr>
              <a:t>Incinerators</a:t>
            </a:r>
            <a:endParaRPr lang="en-US" altLang="en-US" sz="6000" dirty="0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8E33AAF-DD31-43D7-9BA1-50DD36E451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3500" y="2286000"/>
            <a:ext cx="8763000" cy="3733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Volume Reduction (trash, wood, solid waste streams)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Toxicity Reduction (any toxic waste stream)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Resource Recovery (copper wire, steel drums, electric motors)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Energy Recovery</a:t>
            </a:r>
          </a:p>
          <a:p>
            <a:pPr marL="0" indent="0">
              <a:buClr>
                <a:schemeClr val="tx1"/>
              </a:buClr>
              <a:buNone/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2">
            <a:extLst>
              <a:ext uri="{FF2B5EF4-FFF2-40B4-BE49-F238E27FC236}">
                <a16:creationId xmlns:a16="http://schemas.microsoft.com/office/drawing/2014/main" id="{003E6DA6-076F-481E-8C53-D86FB84CEF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266700"/>
            <a:ext cx="9906000" cy="22098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Industrial Heat Cleaning</a:t>
            </a:r>
            <a:br>
              <a:rPr lang="en-US" altLang="en-US" sz="6000" b="0" dirty="0">
                <a:solidFill>
                  <a:schemeClr val="tx1"/>
                </a:solidFill>
              </a:rPr>
            </a:br>
            <a:r>
              <a:rPr lang="en-US" altLang="en-US" sz="6000" b="0" dirty="0">
                <a:solidFill>
                  <a:schemeClr val="tx1"/>
                </a:solidFill>
              </a:rPr>
              <a:t> (Burnout) Ovens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0193335-379D-4A9C-AC31-CFC3C8B674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09700" y="2438400"/>
            <a:ext cx="8229600" cy="3733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Primary Chamber 700 - 750 F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Secondary  Chamber 1200 -1400 F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Roasting Condition in Primary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Low Oxygen Environment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Volatiles &amp; Smoke go to Afterburner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Water Mist Injection in Primary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29BRNOUT">
            <a:extLst>
              <a:ext uri="{FF2B5EF4-FFF2-40B4-BE49-F238E27FC236}">
                <a16:creationId xmlns:a16="http://schemas.microsoft.com/office/drawing/2014/main" id="{0831792F-02C6-475D-86CE-4FD5EBA23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0"/>
            <a:ext cx="5141912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1" name="Picture 3" descr="27BRNOUT">
            <a:extLst>
              <a:ext uri="{FF2B5EF4-FFF2-40B4-BE49-F238E27FC236}">
                <a16:creationId xmlns:a16="http://schemas.microsoft.com/office/drawing/2014/main" id="{472A9BC2-4D7E-406F-8B54-621B904FB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5141912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30BRNOUT">
            <a:extLst>
              <a:ext uri="{FF2B5EF4-FFF2-40B4-BE49-F238E27FC236}">
                <a16:creationId xmlns:a16="http://schemas.microsoft.com/office/drawing/2014/main" id="{F2B7DB6E-F304-4AB9-B126-E8245DC68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6213"/>
            <a:ext cx="10287000" cy="703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31BRNOUT">
            <a:extLst>
              <a:ext uri="{FF2B5EF4-FFF2-40B4-BE49-F238E27FC236}">
                <a16:creationId xmlns:a16="http://schemas.microsoft.com/office/drawing/2014/main" id="{D095565E-8FBF-4390-8D6D-FBC3E4323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10287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32BRNOUT">
            <a:extLst>
              <a:ext uri="{FF2B5EF4-FFF2-40B4-BE49-F238E27FC236}">
                <a16:creationId xmlns:a16="http://schemas.microsoft.com/office/drawing/2014/main" id="{9B6DBA0A-6EF2-4BC5-8BBE-D16B1FB66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032268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34HANGER">
            <a:extLst>
              <a:ext uri="{FF2B5EF4-FFF2-40B4-BE49-F238E27FC236}">
                <a16:creationId xmlns:a16="http://schemas.microsoft.com/office/drawing/2014/main" id="{F74369AA-F495-4880-88EB-F178377B7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532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1" name="Picture 3" descr="35HANGER">
            <a:extLst>
              <a:ext uri="{FF2B5EF4-FFF2-40B4-BE49-F238E27FC236}">
                <a16:creationId xmlns:a16="http://schemas.microsoft.com/office/drawing/2014/main" id="{B5FD354F-13AC-411E-B59F-378F6BFB4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0"/>
            <a:ext cx="44577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>
            <a:extLst>
              <a:ext uri="{FF2B5EF4-FFF2-40B4-BE49-F238E27FC236}">
                <a16:creationId xmlns:a16="http://schemas.microsoft.com/office/drawing/2014/main" id="{27CEF8E0-4573-4221-A628-1B706BDFC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523" name="Title 2">
            <a:extLst>
              <a:ext uri="{FF2B5EF4-FFF2-40B4-BE49-F238E27FC236}">
                <a16:creationId xmlns:a16="http://schemas.microsoft.com/office/drawing/2014/main" id="{CC0B5E2C-EF32-4E10-9B9D-CCB7F2B22B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3524" name="Content Placeholder 3">
            <a:extLst>
              <a:ext uri="{FF2B5EF4-FFF2-40B4-BE49-F238E27FC236}">
                <a16:creationId xmlns:a16="http://schemas.microsoft.com/office/drawing/2014/main" id="{7225CD9C-EDED-4B16-A87F-2544598FE9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3525" name="Picture 1">
            <a:extLst>
              <a:ext uri="{FF2B5EF4-FFF2-40B4-BE49-F238E27FC236}">
                <a16:creationId xmlns:a16="http://schemas.microsoft.com/office/drawing/2014/main" id="{6637D5FC-83AB-4649-A55C-1AFF49A1E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41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6C12E1-4EB1-4FB5-A4AA-2861F92BA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858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8CF975-323A-4E68-88ED-01FFBF3CF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88C7F0-BF3B-4DDF-9D48-8D4A04291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076" y="-9525"/>
            <a:ext cx="10379075" cy="685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90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73616E-BFF2-4F8A-8D5C-C8C67280C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61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" name="Air Curtain Burner Destructor">
            <a:hlinkClick r:id="" action="ppaction://media"/>
            <a:extLst>
              <a:ext uri="{FF2B5EF4-FFF2-40B4-BE49-F238E27FC236}">
                <a16:creationId xmlns:a16="http://schemas.microsoft.com/office/drawing/2014/main" id="{609A9811-328A-485F-8641-5BFC7F70CEC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9050"/>
            <a:ext cx="10287000" cy="6743700"/>
          </a:xfrm>
        </p:spPr>
      </p:pic>
    </p:spTree>
    <p:extLst>
      <p:ext uri="{BB962C8B-B14F-4D97-AF65-F5344CB8AC3E}">
        <p14:creationId xmlns:p14="http://schemas.microsoft.com/office/powerpoint/2010/main" val="278100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71717" name="Picture 1">
            <a:extLst>
              <a:ext uri="{FF2B5EF4-FFF2-40B4-BE49-F238E27FC236}">
                <a16:creationId xmlns:a16="http://schemas.microsoft.com/office/drawing/2014/main" id="{D261EC5C-4BF6-4AF7-80A0-A4704D8A5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287000" cy="691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FEB439-07D8-4F65-AAE1-66EFA33A5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4" y="0"/>
            <a:ext cx="10282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83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685E0B-6CBE-4323-99CA-A81744A9F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5"/>
            <a:ext cx="10287000" cy="6829425"/>
          </a:xfrm>
          <a:prstGeom prst="rect">
            <a:avLst/>
          </a:prstGeom>
          <a:solidFill>
            <a:srgbClr val="F7F7F7"/>
          </a:solidFill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BBF41F-A0B0-4F12-8D7B-00765B2E7742}"/>
              </a:ext>
            </a:extLst>
          </p:cNvPr>
          <p:cNvSpPr/>
          <p:nvPr/>
        </p:nvSpPr>
        <p:spPr bwMode="auto">
          <a:xfrm>
            <a:off x="6286500" y="1981200"/>
            <a:ext cx="609600" cy="304800"/>
          </a:xfrm>
          <a:prstGeom prst="rect">
            <a:avLst/>
          </a:prstGeom>
          <a:noFill/>
          <a:ln>
            <a:noFill/>
          </a:ln>
          <a:effectLst>
            <a:outerShdw dist="63500" dir="3187806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DE7D02-3DA6-487D-81D8-7FDD89ABF89D}"/>
              </a:ext>
            </a:extLst>
          </p:cNvPr>
          <p:cNvSpPr/>
          <p:nvPr/>
        </p:nvSpPr>
        <p:spPr bwMode="auto">
          <a:xfrm>
            <a:off x="5257800" y="1752600"/>
            <a:ext cx="1638300" cy="420687"/>
          </a:xfrm>
          <a:prstGeom prst="rect">
            <a:avLst/>
          </a:prstGeom>
          <a:noFill/>
          <a:ln>
            <a:noFill/>
          </a:ln>
          <a:effectLst>
            <a:outerShdw dist="63500" dir="3187806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C8060A-687A-4A32-8303-4E35A2B96CEC}"/>
              </a:ext>
            </a:extLst>
          </p:cNvPr>
          <p:cNvSpPr/>
          <p:nvPr/>
        </p:nvSpPr>
        <p:spPr bwMode="auto">
          <a:xfrm>
            <a:off x="5257800" y="1752600"/>
            <a:ext cx="1257300" cy="341312"/>
          </a:xfrm>
          <a:prstGeom prst="rect">
            <a:avLst/>
          </a:prstGeom>
          <a:noFill/>
          <a:ln>
            <a:noFill/>
          </a:ln>
          <a:effectLst>
            <a:outerShdw dist="63500" dir="3187806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EEE402-0CB6-46DB-9122-7367CA06E097}"/>
              </a:ext>
            </a:extLst>
          </p:cNvPr>
          <p:cNvSpPr/>
          <p:nvPr/>
        </p:nvSpPr>
        <p:spPr bwMode="auto">
          <a:xfrm>
            <a:off x="5372100" y="1752600"/>
            <a:ext cx="1143000" cy="533400"/>
          </a:xfrm>
          <a:prstGeom prst="rect">
            <a:avLst/>
          </a:prstGeom>
          <a:noFill/>
          <a:ln>
            <a:noFill/>
          </a:ln>
          <a:effectLst>
            <a:outerShdw dist="63500" dir="3187806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47208E-8646-43C8-8F19-1E37A2907687}"/>
              </a:ext>
            </a:extLst>
          </p:cNvPr>
          <p:cNvSpPr/>
          <p:nvPr/>
        </p:nvSpPr>
        <p:spPr bwMode="auto">
          <a:xfrm>
            <a:off x="5372100" y="1752600"/>
            <a:ext cx="1257300" cy="434975"/>
          </a:xfrm>
          <a:prstGeom prst="ellipse">
            <a:avLst/>
          </a:prstGeom>
          <a:noFill/>
          <a:ln>
            <a:noFill/>
          </a:ln>
          <a:effectLst>
            <a:outerShdw dist="63500" dir="3187806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53E879-8201-4D87-BFB1-E8D9008C3469}"/>
              </a:ext>
            </a:extLst>
          </p:cNvPr>
          <p:cNvSpPr/>
          <p:nvPr/>
        </p:nvSpPr>
        <p:spPr bwMode="auto">
          <a:xfrm>
            <a:off x="5379720" y="1847895"/>
            <a:ext cx="1257300" cy="30480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63500" dir="3187806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9C15B9-BF65-4549-B06D-6B9F983DB738}"/>
              </a:ext>
            </a:extLst>
          </p:cNvPr>
          <p:cNvSpPr/>
          <p:nvPr/>
        </p:nvSpPr>
        <p:spPr bwMode="auto">
          <a:xfrm>
            <a:off x="5894070" y="2085567"/>
            <a:ext cx="1257300" cy="30480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63500" dir="3187806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A12434-7A52-4491-A8E9-877F9D5FF87A}"/>
              </a:ext>
            </a:extLst>
          </p:cNvPr>
          <p:cNvSpPr/>
          <p:nvPr/>
        </p:nvSpPr>
        <p:spPr bwMode="auto">
          <a:xfrm>
            <a:off x="5571808" y="2001791"/>
            <a:ext cx="1257300" cy="30480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63500" dir="3187806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FontTx/>
              <a:buChar char="•"/>
              <a:tabLst/>
            </a:pPr>
            <a:endParaRPr kumimoji="0" lang="en-US" sz="10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5852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>
            <a:extLst>
              <a:ext uri="{FF2B5EF4-FFF2-40B4-BE49-F238E27FC236}">
                <a16:creationId xmlns:a16="http://schemas.microsoft.com/office/drawing/2014/main" id="{FBCE27EF-3A95-4C40-B808-F6587C1F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667" name="Title 2">
            <a:extLst>
              <a:ext uri="{FF2B5EF4-FFF2-40B4-BE49-F238E27FC236}">
                <a16:creationId xmlns:a16="http://schemas.microsoft.com/office/drawing/2014/main" id="{15323E8E-268B-4297-B784-F9D5715E82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9668" name="Content Placeholder 3">
            <a:extLst>
              <a:ext uri="{FF2B5EF4-FFF2-40B4-BE49-F238E27FC236}">
                <a16:creationId xmlns:a16="http://schemas.microsoft.com/office/drawing/2014/main" id="{69AFD0B0-3AE6-4856-A890-F9069E232C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9669" name="Picture 4">
            <a:extLst>
              <a:ext uri="{FF2B5EF4-FFF2-40B4-BE49-F238E27FC236}">
                <a16:creationId xmlns:a16="http://schemas.microsoft.com/office/drawing/2014/main" id="{502E91B2-8928-4BE9-AE18-8EBE0BB79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>
            <a:extLst>
              <a:ext uri="{FF2B5EF4-FFF2-40B4-BE49-F238E27FC236}">
                <a16:creationId xmlns:a16="http://schemas.microsoft.com/office/drawing/2014/main" id="{FBCE27EF-3A95-4C40-B808-F6587C1F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Fluidized Bed Boilers">
            <a:hlinkClick r:id="" action="ppaction://media"/>
            <a:extLst>
              <a:ext uri="{FF2B5EF4-FFF2-40B4-BE49-F238E27FC236}">
                <a16:creationId xmlns:a16="http://schemas.microsoft.com/office/drawing/2014/main" id="{013FD9E4-B8C4-4398-BD9C-67D8BE7B44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0287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7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C3B0CA-66B8-4173-8F7A-4B1F36DFB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" y="0"/>
            <a:ext cx="10172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932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0DF2FA-C96F-41AF-8C1B-A74715501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916"/>
            <a:ext cx="10287000" cy="682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892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Multiple hearth">
            <a:hlinkClick r:id="" action="ppaction://media"/>
            <a:extLst>
              <a:ext uri="{FF2B5EF4-FFF2-40B4-BE49-F238E27FC236}">
                <a16:creationId xmlns:a16="http://schemas.microsoft.com/office/drawing/2014/main" id="{2A3F8F55-0DCD-4399-AF34-51E129FA62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576" y="0"/>
            <a:ext cx="102709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8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24DD327C-6459-4B66-A591-4DB45AEB94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" y="431084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sz="6000" b="0" dirty="0">
                <a:solidFill>
                  <a:schemeClr val="tx1"/>
                </a:solidFill>
              </a:rPr>
              <a:t>Modes of Operation</a:t>
            </a:r>
          </a:p>
        </p:txBody>
      </p:sp>
      <p:sp>
        <p:nvSpPr>
          <p:cNvPr id="69636" name="Rectangle 5">
            <a:extLst>
              <a:ext uri="{FF2B5EF4-FFF2-40B4-BE49-F238E27FC236}">
                <a16:creationId xmlns:a16="http://schemas.microsoft.com/office/drawing/2014/main" id="{8B5B4849-9478-40F7-8E67-D5A8F670E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2900" y="1612125"/>
            <a:ext cx="7264400" cy="209288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marL="571500" indent="-571500">
              <a:spcBef>
                <a:spcPct val="0"/>
              </a:spcBef>
              <a:buClrTx/>
              <a:buSzTx/>
            </a:pPr>
            <a:r>
              <a:rPr lang="en-US" altLang="en-US" b="0" dirty="0">
                <a:solidFill>
                  <a:schemeClr val="tx1"/>
                </a:solidFill>
              </a:rPr>
              <a:t>Waste Charging</a:t>
            </a:r>
            <a:r>
              <a:rPr lang="en-US" altLang="en-US" dirty="0">
                <a:solidFill>
                  <a:schemeClr val="tx1"/>
                </a:solidFill>
              </a:rPr>
              <a:t>:</a:t>
            </a:r>
          </a:p>
          <a:p>
            <a:pPr marL="1314450" lvl="1" indent="-5715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Batch</a:t>
            </a:r>
          </a:p>
          <a:p>
            <a:pPr marL="1314450" lvl="1" indent="-5715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Intermittent</a:t>
            </a:r>
          </a:p>
          <a:p>
            <a:pPr marL="1314450" lvl="1" indent="-5715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Continuous</a:t>
            </a:r>
          </a:p>
        </p:txBody>
      </p:sp>
      <p:sp>
        <p:nvSpPr>
          <p:cNvPr id="69637" name="Rectangle 7">
            <a:extLst>
              <a:ext uri="{FF2B5EF4-FFF2-40B4-BE49-F238E27FC236}">
                <a16:creationId xmlns:a16="http://schemas.microsoft.com/office/drawing/2014/main" id="{3E8D1E04-DB74-4D53-894A-356E1DEFA6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4775200"/>
            <a:ext cx="76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FF0000"/>
                </a:solidFill>
              </a:rPr>
              <a:t> 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69638" name="Rectangle 9">
            <a:extLst>
              <a:ext uri="{FF2B5EF4-FFF2-40B4-BE49-F238E27FC236}">
                <a16:creationId xmlns:a16="http://schemas.microsoft.com/office/drawing/2014/main" id="{C0F2D42E-F525-4846-8989-999311709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5141913"/>
            <a:ext cx="76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FF0000"/>
                </a:solidFill>
              </a:rPr>
              <a:t> 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69639" name="Rectangle 10">
            <a:extLst>
              <a:ext uri="{FF2B5EF4-FFF2-40B4-BE49-F238E27FC236}">
                <a16:creationId xmlns:a16="http://schemas.microsoft.com/office/drawing/2014/main" id="{D8C7EDDE-971F-47EF-AC99-A802AD088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2106" y="3728759"/>
            <a:ext cx="4090988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marL="571500" indent="-571500">
              <a:spcBef>
                <a:spcPct val="0"/>
              </a:spcBef>
              <a:buClrTx/>
              <a:buSzTx/>
            </a:pPr>
            <a:r>
              <a:rPr lang="en-US" altLang="en-US" b="0" dirty="0">
                <a:solidFill>
                  <a:schemeClr val="tx1"/>
                </a:solidFill>
              </a:rPr>
              <a:t>Ash Removal:</a:t>
            </a:r>
          </a:p>
          <a:p>
            <a:pPr marL="1314450" lvl="1" indent="-5715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Manual</a:t>
            </a:r>
          </a:p>
          <a:p>
            <a:pPr marL="1314450" lvl="1" indent="-5715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Automatic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>
            <a:extLst>
              <a:ext uri="{FF2B5EF4-FFF2-40B4-BE49-F238E27FC236}">
                <a16:creationId xmlns:a16="http://schemas.microsoft.com/office/drawing/2014/main" id="{A06F4D99-8BEB-4918-9E24-C9DA2CACF7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09562"/>
            <a:ext cx="81153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Incineration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BB9859C-2F05-4358-97D0-E710D121D9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28700" y="1676400"/>
            <a:ext cx="8763000" cy="4876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“A combustion process, in which the primary purpose is to destroy combustible material.”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Biomedical Incinerators:  Hospital, Pathological and Crematory Incinerators.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Heat Stripping Ovens (Burn off ovens)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MSW incinerators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Sewage Sludge incinerators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Hazardous Waste incinerators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Commercial and Industrial Incinerators</a:t>
            </a:r>
          </a:p>
          <a:p>
            <a:pPr>
              <a:buClr>
                <a:schemeClr val="tx1"/>
              </a:buClr>
            </a:pPr>
            <a:r>
              <a:rPr lang="en-US" altLang="en-US" sz="2400" b="0" dirty="0">
                <a:solidFill>
                  <a:schemeClr val="tx1"/>
                </a:solidFill>
              </a:rPr>
              <a:t>Air Curtain Incinerators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026" descr="HOPPRRAM">
            <a:extLst>
              <a:ext uri="{FF2B5EF4-FFF2-40B4-BE49-F238E27FC236}">
                <a16:creationId xmlns:a16="http://schemas.microsoft.com/office/drawing/2014/main" id="{56232312-D4B9-4630-925D-D6133A457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5" y="704850"/>
            <a:ext cx="534352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1027">
            <a:extLst>
              <a:ext uri="{FF2B5EF4-FFF2-40B4-BE49-F238E27FC236}">
                <a16:creationId xmlns:a16="http://schemas.microsoft.com/office/drawing/2014/main" id="{F43F7B8B-2D7B-4B6F-88C1-C0BF1D2C2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781050"/>
            <a:ext cx="152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Hydraulic Fire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Rectangle 1028">
            <a:extLst>
              <a:ext uri="{FF2B5EF4-FFF2-40B4-BE49-F238E27FC236}">
                <a16:creationId xmlns:a16="http://schemas.microsoft.com/office/drawing/2014/main" id="{D6FDB888-E033-497E-9261-F06AB5F2D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1055688"/>
            <a:ext cx="1536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Door Actuator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Rectangle 1029">
            <a:extLst>
              <a:ext uri="{FF2B5EF4-FFF2-40B4-BE49-F238E27FC236}">
                <a16:creationId xmlns:a16="http://schemas.microsoft.com/office/drawing/2014/main" id="{B4781CCD-5839-4FCC-BAF0-6E889900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048000"/>
            <a:ext cx="260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Waste Charging Hopper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Rectangle 1030">
            <a:extLst>
              <a:ext uri="{FF2B5EF4-FFF2-40B4-BE49-F238E27FC236}">
                <a16:creationId xmlns:a16="http://schemas.microsoft.com/office/drawing/2014/main" id="{86E066B0-DA0D-42B3-A723-3EF212BE1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2163763"/>
            <a:ext cx="1511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Hopper Cover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Rectangle 1031">
            <a:extLst>
              <a:ext uri="{FF2B5EF4-FFF2-40B4-BE49-F238E27FC236}">
                <a16:creationId xmlns:a16="http://schemas.microsoft.com/office/drawing/2014/main" id="{F0AE12A4-3904-4535-8983-5540E1474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2600" y="1824038"/>
            <a:ext cx="1016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Fire Door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47112" name="Group 1032">
            <a:extLst>
              <a:ext uri="{FF2B5EF4-FFF2-40B4-BE49-F238E27FC236}">
                <a16:creationId xmlns:a16="http://schemas.microsoft.com/office/drawing/2014/main" id="{7A40A790-00F7-4ED1-8445-59D1BD697D77}"/>
              </a:ext>
            </a:extLst>
          </p:cNvPr>
          <p:cNvGrpSpPr>
            <a:grpSpLocks/>
          </p:cNvGrpSpPr>
          <p:nvPr/>
        </p:nvGrpSpPr>
        <p:grpSpPr bwMode="auto">
          <a:xfrm>
            <a:off x="5626100" y="4876800"/>
            <a:ext cx="1549400" cy="547688"/>
            <a:chOff x="3488" y="3238"/>
            <a:chExt cx="976" cy="345"/>
          </a:xfrm>
        </p:grpSpPr>
        <p:sp>
          <p:nvSpPr>
            <p:cNvPr id="47131" name="Rectangle 1033">
              <a:extLst>
                <a:ext uri="{FF2B5EF4-FFF2-40B4-BE49-F238E27FC236}">
                  <a16:creationId xmlns:a16="http://schemas.microsoft.com/office/drawing/2014/main" id="{117824B8-585F-49D1-A7B7-0397E0A5C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8" y="3238"/>
              <a:ext cx="6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Ram Face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32" name="Rectangle 1034">
              <a:extLst>
                <a:ext uri="{FF2B5EF4-FFF2-40B4-BE49-F238E27FC236}">
                  <a16:creationId xmlns:a16="http://schemas.microsoft.com/office/drawing/2014/main" id="{ADD2172E-6ADC-4626-9F33-58669E9BC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8" y="3410"/>
              <a:ext cx="9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Quench Spray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7113" name="Group 1035">
            <a:extLst>
              <a:ext uri="{FF2B5EF4-FFF2-40B4-BE49-F238E27FC236}">
                <a16:creationId xmlns:a16="http://schemas.microsoft.com/office/drawing/2014/main" id="{BB0E022A-F981-4D07-94F5-CD37CC852FD9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2362200"/>
            <a:ext cx="1333500" cy="823913"/>
            <a:chOff x="5185" y="1701"/>
            <a:chExt cx="840" cy="519"/>
          </a:xfrm>
        </p:grpSpPr>
        <p:sp>
          <p:nvSpPr>
            <p:cNvPr id="47128" name="Rectangle 1036">
              <a:extLst>
                <a:ext uri="{FF2B5EF4-FFF2-40B4-BE49-F238E27FC236}">
                  <a16:creationId xmlns:a16="http://schemas.microsoft.com/office/drawing/2014/main" id="{D7AAD3E2-827E-4DC7-ACF6-0021B8221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5" y="1701"/>
              <a:ext cx="53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Primary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29" name="Rectangle 1037">
              <a:extLst>
                <a:ext uri="{FF2B5EF4-FFF2-40B4-BE49-F238E27FC236}">
                  <a16:creationId xmlns:a16="http://schemas.microsoft.com/office/drawing/2014/main" id="{2D48B907-94F4-4485-80D4-3F972E477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5" y="1874"/>
              <a:ext cx="84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Combustion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30" name="Rectangle 1038">
              <a:extLst>
                <a:ext uri="{FF2B5EF4-FFF2-40B4-BE49-F238E27FC236}">
                  <a16:creationId xmlns:a16="http://schemas.microsoft.com/office/drawing/2014/main" id="{9298AAAC-F20B-4F9A-9D21-0FA2DA880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5" y="2047"/>
              <a:ext cx="6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7114" name="Group 1039">
            <a:extLst>
              <a:ext uri="{FF2B5EF4-FFF2-40B4-BE49-F238E27FC236}">
                <a16:creationId xmlns:a16="http://schemas.microsoft.com/office/drawing/2014/main" id="{D3FAD249-0B1D-4A14-8E1D-F98DCAF2C4D1}"/>
              </a:ext>
            </a:extLst>
          </p:cNvPr>
          <p:cNvGrpSpPr>
            <a:grpSpLocks/>
          </p:cNvGrpSpPr>
          <p:nvPr/>
        </p:nvGrpSpPr>
        <p:grpSpPr bwMode="auto">
          <a:xfrm>
            <a:off x="7696200" y="4724400"/>
            <a:ext cx="927100" cy="547688"/>
            <a:chOff x="4865" y="3166"/>
            <a:chExt cx="584" cy="345"/>
          </a:xfrm>
        </p:grpSpPr>
        <p:sp>
          <p:nvSpPr>
            <p:cNvPr id="47126" name="Rectangle 1040">
              <a:extLst>
                <a:ext uri="{FF2B5EF4-FFF2-40B4-BE49-F238E27FC236}">
                  <a16:creationId xmlns:a16="http://schemas.microsoft.com/office/drawing/2014/main" id="{9A559696-6FC7-4054-A281-6341CDD3A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5" y="3166"/>
              <a:ext cx="56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Furnace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27" name="Rectangle 1041">
              <a:extLst>
                <a:ext uri="{FF2B5EF4-FFF2-40B4-BE49-F238E27FC236}">
                  <a16:creationId xmlns:a16="http://schemas.microsoft.com/office/drawing/2014/main" id="{63625D8D-7343-41D7-8279-A739D4EB4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5" y="3338"/>
              <a:ext cx="58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Opening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7115" name="Rectangle 1042">
            <a:extLst>
              <a:ext uri="{FF2B5EF4-FFF2-40B4-BE49-F238E27FC236}">
                <a16:creationId xmlns:a16="http://schemas.microsoft.com/office/drawing/2014/main" id="{03CF0C78-6F57-467C-B262-9BC8C11E3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3950" y="5583238"/>
            <a:ext cx="0" cy="127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grpSp>
        <p:nvGrpSpPr>
          <p:cNvPr id="47116" name="Group 1043">
            <a:extLst>
              <a:ext uri="{FF2B5EF4-FFF2-40B4-BE49-F238E27FC236}">
                <a16:creationId xmlns:a16="http://schemas.microsoft.com/office/drawing/2014/main" id="{913E926C-E357-42C9-BA9F-3DAD508B8F35}"/>
              </a:ext>
            </a:extLst>
          </p:cNvPr>
          <p:cNvGrpSpPr>
            <a:grpSpLocks/>
          </p:cNvGrpSpPr>
          <p:nvPr/>
        </p:nvGrpSpPr>
        <p:grpSpPr bwMode="auto">
          <a:xfrm>
            <a:off x="1866900" y="4419600"/>
            <a:ext cx="1041400" cy="823913"/>
            <a:chOff x="991" y="2989"/>
            <a:chExt cx="656" cy="519"/>
          </a:xfrm>
        </p:grpSpPr>
        <p:sp>
          <p:nvSpPr>
            <p:cNvPr id="47123" name="Rectangle 1044">
              <a:extLst>
                <a:ext uri="{FF2B5EF4-FFF2-40B4-BE49-F238E27FC236}">
                  <a16:creationId xmlns:a16="http://schemas.microsoft.com/office/drawing/2014/main" id="{7DDBDAA9-4928-4370-9A42-7BDFC9322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2989"/>
              <a:ext cx="6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Hydraulic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24" name="Rectangle 1045">
              <a:extLst>
                <a:ext uri="{FF2B5EF4-FFF2-40B4-BE49-F238E27FC236}">
                  <a16:creationId xmlns:a16="http://schemas.microsoft.com/office/drawing/2014/main" id="{06225560-8932-41FD-92CF-DE8D23FBB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3162"/>
              <a:ext cx="35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Ram 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125" name="Rectangle 1046">
              <a:extLst>
                <a:ext uri="{FF2B5EF4-FFF2-40B4-BE49-F238E27FC236}">
                  <a16:creationId xmlns:a16="http://schemas.microsoft.com/office/drawing/2014/main" id="{B6A0498B-F377-4185-9CD3-CA269E3BD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3335"/>
              <a:ext cx="5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Actuator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7117" name="Rectangle 1047">
            <a:extLst>
              <a:ext uri="{FF2B5EF4-FFF2-40B4-BE49-F238E27FC236}">
                <a16:creationId xmlns:a16="http://schemas.microsoft.com/office/drawing/2014/main" id="{0C335A0E-B32E-49C8-9E51-29D8B16BD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362075"/>
            <a:ext cx="2601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000">
                <a:solidFill>
                  <a:srgbClr val="000000"/>
                </a:solidFill>
                <a:latin typeface="Arial" panose="020B0604020202020204" pitchFamily="34" charset="0"/>
              </a:rPr>
              <a:t>HOPPER-RAM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47118" name="Group 1048">
            <a:extLst>
              <a:ext uri="{FF2B5EF4-FFF2-40B4-BE49-F238E27FC236}">
                <a16:creationId xmlns:a16="http://schemas.microsoft.com/office/drawing/2014/main" id="{D167466A-94E1-4CFF-9E90-01B5E5C498CC}"/>
              </a:ext>
            </a:extLst>
          </p:cNvPr>
          <p:cNvGrpSpPr>
            <a:grpSpLocks/>
          </p:cNvGrpSpPr>
          <p:nvPr/>
        </p:nvGrpSpPr>
        <p:grpSpPr bwMode="auto">
          <a:xfrm>
            <a:off x="4635500" y="4876800"/>
            <a:ext cx="1003300" cy="1020763"/>
            <a:chOff x="2920" y="3261"/>
            <a:chExt cx="632" cy="643"/>
          </a:xfrm>
        </p:grpSpPr>
        <p:grpSp>
          <p:nvGrpSpPr>
            <p:cNvPr id="47119" name="Group 1049">
              <a:extLst>
                <a:ext uri="{FF2B5EF4-FFF2-40B4-BE49-F238E27FC236}">
                  <a16:creationId xmlns:a16="http://schemas.microsoft.com/office/drawing/2014/main" id="{2D5AA6DE-728B-4E51-B0B1-583B6D9DAA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0" y="3558"/>
              <a:ext cx="632" cy="346"/>
              <a:chOff x="2920" y="3558"/>
              <a:chExt cx="632" cy="346"/>
            </a:xfrm>
          </p:grpSpPr>
          <p:sp>
            <p:nvSpPr>
              <p:cNvPr id="47121" name="Rectangle 1050">
                <a:extLst>
                  <a:ext uri="{FF2B5EF4-FFF2-40B4-BE49-F238E27FC236}">
                    <a16:creationId xmlns:a16="http://schemas.microsoft.com/office/drawing/2014/main" id="{7592081D-B4FA-4293-92B1-D48CC9E3D7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0" y="3558"/>
                <a:ext cx="63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Charging</a:t>
                </a:r>
                <a:endParaRPr lang="en-US" altLang="en-US" sz="24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122" name="Rectangle 1051">
                <a:extLst>
                  <a:ext uri="{FF2B5EF4-FFF2-40B4-BE49-F238E27FC236}">
                    <a16:creationId xmlns:a16="http://schemas.microsoft.com/office/drawing/2014/main" id="{E4E4685C-CAEE-40CB-8E49-12670EAE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0" y="3731"/>
                <a:ext cx="31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36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32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•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–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1"/>
                  </a:buClr>
                  <a:buSzPct val="125000"/>
                  <a:buChar char="»"/>
                  <a:defRPr sz="2800" b="1">
                    <a:solidFill>
                      <a:schemeClr val="bg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Ram</a:t>
                </a:r>
                <a:endParaRPr lang="en-US" altLang="en-US" sz="24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7120" name="Freeform 1052">
              <a:extLst>
                <a:ext uri="{FF2B5EF4-FFF2-40B4-BE49-F238E27FC236}">
                  <a16:creationId xmlns:a16="http://schemas.microsoft.com/office/drawing/2014/main" id="{7D989C3D-6FF4-4652-A0C4-5D2FE5542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" y="3261"/>
              <a:ext cx="142" cy="263"/>
            </a:xfrm>
            <a:custGeom>
              <a:avLst/>
              <a:gdLst>
                <a:gd name="T0" fmla="*/ 16 w 428"/>
                <a:gd name="T1" fmla="*/ 28 h 790"/>
                <a:gd name="T2" fmla="*/ 2 w 428"/>
                <a:gd name="T3" fmla="*/ 0 h 790"/>
                <a:gd name="T4" fmla="*/ 0 w 428"/>
                <a:gd name="T5" fmla="*/ 1 h 790"/>
                <a:gd name="T6" fmla="*/ 14 w 428"/>
                <a:gd name="T7" fmla="*/ 29 h 790"/>
                <a:gd name="T8" fmla="*/ 16 w 428"/>
                <a:gd name="T9" fmla="*/ 28 h 7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790">
                  <a:moveTo>
                    <a:pt x="428" y="769"/>
                  </a:moveTo>
                  <a:lnTo>
                    <a:pt x="43" y="0"/>
                  </a:lnTo>
                  <a:lnTo>
                    <a:pt x="0" y="22"/>
                  </a:lnTo>
                  <a:lnTo>
                    <a:pt x="384" y="790"/>
                  </a:lnTo>
                  <a:lnTo>
                    <a:pt x="428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10STNFRD">
            <a:extLst>
              <a:ext uri="{FF2B5EF4-FFF2-40B4-BE49-F238E27FC236}">
                <a16:creationId xmlns:a16="http://schemas.microsoft.com/office/drawing/2014/main" id="{50B684C4-F431-4CF7-BF51-51C25D153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60REDBAG">
            <a:extLst>
              <a:ext uri="{FF2B5EF4-FFF2-40B4-BE49-F238E27FC236}">
                <a16:creationId xmlns:a16="http://schemas.microsoft.com/office/drawing/2014/main" id="{C4E1E44D-8D49-4311-8185-F8E066B1B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131763"/>
            <a:ext cx="10439400" cy="722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11STNFRD">
            <a:extLst>
              <a:ext uri="{FF2B5EF4-FFF2-40B4-BE49-F238E27FC236}">
                <a16:creationId xmlns:a16="http://schemas.microsoft.com/office/drawing/2014/main" id="{BBA65E38-557A-477A-AF1F-A2B6C00CC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12STNFRD">
            <a:extLst>
              <a:ext uri="{FF2B5EF4-FFF2-40B4-BE49-F238E27FC236}">
                <a16:creationId xmlns:a16="http://schemas.microsoft.com/office/drawing/2014/main" id="{6B9837E8-D08E-4C34-A7E7-D3C620AB6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8TAHOE">
            <a:extLst>
              <a:ext uri="{FF2B5EF4-FFF2-40B4-BE49-F238E27FC236}">
                <a16:creationId xmlns:a16="http://schemas.microsoft.com/office/drawing/2014/main" id="{ED11066A-4E6C-44E9-A716-0D82886B4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6999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2">
            <a:extLst>
              <a:ext uri="{FF2B5EF4-FFF2-40B4-BE49-F238E27FC236}">
                <a16:creationId xmlns:a16="http://schemas.microsoft.com/office/drawing/2014/main" id="{7FC760CF-E734-4920-B8CB-065CAA186D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8637" y="571500"/>
            <a:ext cx="97917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Typical Incinerator</a:t>
            </a:r>
            <a:br>
              <a:rPr lang="en-US" altLang="en-US" sz="6000" b="0" dirty="0">
                <a:solidFill>
                  <a:schemeClr val="tx1"/>
                </a:solidFill>
              </a:rPr>
            </a:br>
            <a:r>
              <a:rPr lang="en-US" altLang="en-US" sz="6000" b="0" dirty="0">
                <a:solidFill>
                  <a:schemeClr val="tx1"/>
                </a:solidFill>
              </a:rPr>
              <a:t> Operating Procedures</a:t>
            </a:r>
          </a:p>
        </p:txBody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EFCA4F0C-FDA5-42F1-A0F0-333B743A76E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2362200"/>
            <a:ext cx="7848600" cy="33528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+mj-lt"/>
              </a:rPr>
              <a:t>Before Start-up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+mj-lt"/>
              </a:rPr>
              <a:t>Start-up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+mj-lt"/>
              </a:rPr>
              <a:t>Charging/Burning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+mj-lt"/>
              </a:rPr>
              <a:t>Burn Down</a:t>
            </a:r>
            <a:endParaRPr lang="en-US" altLang="en-US" sz="3200" dirty="0">
              <a:solidFill>
                <a:schemeClr val="tx1"/>
              </a:solidFill>
              <a:latin typeface="+mj-lt"/>
            </a:endParaRP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+mj-lt"/>
              </a:rPr>
              <a:t>Shutdown (batch &amp; intermittent)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5E054F3C-56E3-4B56-B77F-DD24F2EF2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495300"/>
            <a:ext cx="8191500" cy="17526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Before Incinerator Start-up</a:t>
            </a:r>
          </a:p>
        </p:txBody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A544585F-3DAE-4CEF-830C-00BC36F94A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362200"/>
            <a:ext cx="6172200" cy="3124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Manual Ash Removal</a:t>
            </a:r>
            <a:endParaRPr lang="en-US" altLang="en-US" sz="32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Automatic Ash Removal</a:t>
            </a:r>
            <a:endParaRPr lang="en-US" altLang="en-US" sz="32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Routine Daily Inspection</a:t>
            </a:r>
            <a:endParaRPr lang="en-US" altLang="en-US" sz="32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Burner &amp; Blower Check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34">
            <a:extLst>
              <a:ext uri="{FF2B5EF4-FFF2-40B4-BE49-F238E27FC236}">
                <a16:creationId xmlns:a16="http://schemas.microsoft.com/office/drawing/2014/main" id="{FB3145AE-409E-49C5-9300-36DC73CCFC06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438400"/>
            <a:ext cx="6934200" cy="3054350"/>
            <a:chOff x="1397" y="1655"/>
            <a:chExt cx="3625" cy="1924"/>
          </a:xfrm>
        </p:grpSpPr>
        <p:sp>
          <p:nvSpPr>
            <p:cNvPr id="120836" name="Rectangle 5">
              <a:extLst>
                <a:ext uri="{FF2B5EF4-FFF2-40B4-BE49-F238E27FC236}">
                  <a16:creationId xmlns:a16="http://schemas.microsoft.com/office/drawing/2014/main" id="{72899063-B9C7-4967-9C43-CF46F5380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1763"/>
              <a:ext cx="113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800" b="0" dirty="0">
                  <a:solidFill>
                    <a:schemeClr val="tx1"/>
                  </a:solidFill>
                </a:rPr>
                <a:t>Operating Step</a:t>
              </a:r>
            </a:p>
          </p:txBody>
        </p:sp>
        <p:sp>
          <p:nvSpPr>
            <p:cNvPr id="120837" name="Rectangle 6">
              <a:extLst>
                <a:ext uri="{FF2B5EF4-FFF2-40B4-BE49-F238E27FC236}">
                  <a16:creationId xmlns:a16="http://schemas.microsoft.com/office/drawing/2014/main" id="{465F91D4-A8CA-4909-9E7D-1FC0B447D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3" y="1763"/>
              <a:ext cx="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20838" name="Rectangle 7">
              <a:extLst>
                <a:ext uri="{FF2B5EF4-FFF2-40B4-BE49-F238E27FC236}">
                  <a16:creationId xmlns:a16="http://schemas.microsoft.com/office/drawing/2014/main" id="{5388E5B9-044B-4A5F-B63A-389778CD7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763"/>
              <a:ext cx="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20839" name="Rectangle 8">
              <a:extLst>
                <a:ext uri="{FF2B5EF4-FFF2-40B4-BE49-F238E27FC236}">
                  <a16:creationId xmlns:a16="http://schemas.microsoft.com/office/drawing/2014/main" id="{BC93D065-CC22-4824-AECB-5BE7FAD36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1763"/>
              <a:ext cx="127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800" b="0" dirty="0">
                  <a:solidFill>
                    <a:schemeClr val="tx1"/>
                  </a:solidFill>
                </a:rPr>
                <a:t>Typical Duration</a:t>
              </a:r>
            </a:p>
          </p:txBody>
        </p:sp>
        <p:sp>
          <p:nvSpPr>
            <p:cNvPr id="120840" name="Rectangle 9">
              <a:extLst>
                <a:ext uri="{FF2B5EF4-FFF2-40B4-BE49-F238E27FC236}">
                  <a16:creationId xmlns:a16="http://schemas.microsoft.com/office/drawing/2014/main" id="{181435EA-E3A1-416E-98EB-677F563FA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320"/>
              <a:ext cx="89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 dirty="0">
                  <a:solidFill>
                    <a:schemeClr val="tx1"/>
                  </a:solidFill>
                </a:rPr>
                <a:t>1.  Ash Cleanout</a:t>
              </a:r>
              <a:endParaRPr lang="en-US" altLang="en-US" sz="2800" b="0" dirty="0">
                <a:solidFill>
                  <a:schemeClr val="tx1"/>
                </a:solidFill>
              </a:endParaRPr>
            </a:p>
          </p:txBody>
        </p:sp>
        <p:sp>
          <p:nvSpPr>
            <p:cNvPr id="120841" name="Rectangle 10">
              <a:extLst>
                <a:ext uri="{FF2B5EF4-FFF2-40B4-BE49-F238E27FC236}">
                  <a16:creationId xmlns:a16="http://schemas.microsoft.com/office/drawing/2014/main" id="{71A1AF9D-5F74-4316-AB01-B4C977194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1" y="2320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42" name="Rectangle 11">
              <a:extLst>
                <a:ext uri="{FF2B5EF4-FFF2-40B4-BE49-F238E27FC236}">
                  <a16:creationId xmlns:a16="http://schemas.microsoft.com/office/drawing/2014/main" id="{0DDD4ACB-78F1-4EE7-8946-72A428D64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2320"/>
              <a:ext cx="92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 dirty="0">
                  <a:solidFill>
                    <a:schemeClr val="tx1"/>
                  </a:solidFill>
                </a:rPr>
                <a:t>15 to 30 minutes</a:t>
              </a:r>
              <a:endParaRPr lang="en-US" altLang="en-US" sz="2800" b="0" dirty="0">
                <a:solidFill>
                  <a:schemeClr val="tx1"/>
                </a:solidFill>
              </a:endParaRPr>
            </a:p>
          </p:txBody>
        </p:sp>
        <p:sp>
          <p:nvSpPr>
            <p:cNvPr id="120843" name="Rectangle 12">
              <a:extLst>
                <a:ext uri="{FF2B5EF4-FFF2-40B4-BE49-F238E27FC236}">
                  <a16:creationId xmlns:a16="http://schemas.microsoft.com/office/drawing/2014/main" id="{9FBC1F6D-674F-411A-8F71-5E2723A6D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565"/>
              <a:ext cx="64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2.  Pre-Heat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44" name="Rectangle 13">
              <a:extLst>
                <a:ext uri="{FF2B5EF4-FFF2-40B4-BE49-F238E27FC236}">
                  <a16:creationId xmlns:a16="http://schemas.microsoft.com/office/drawing/2014/main" id="{AACBFC3A-E0A3-4F89-94F8-0D9D2D05F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3" y="2565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45" name="Rectangle 14">
              <a:extLst>
                <a:ext uri="{FF2B5EF4-FFF2-40B4-BE49-F238E27FC236}">
                  <a16:creationId xmlns:a16="http://schemas.microsoft.com/office/drawing/2014/main" id="{3F3738C8-DE8B-4506-B5D1-17DD258E4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1" y="2565"/>
              <a:ext cx="3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46" name="Rectangle 15">
              <a:extLst>
                <a:ext uri="{FF2B5EF4-FFF2-40B4-BE49-F238E27FC236}">
                  <a16:creationId xmlns:a16="http://schemas.microsoft.com/office/drawing/2014/main" id="{E642E973-5B0F-4B99-9ACE-E345681C2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2565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47" name="Rectangle 16">
              <a:extLst>
                <a:ext uri="{FF2B5EF4-FFF2-40B4-BE49-F238E27FC236}">
                  <a16:creationId xmlns:a16="http://schemas.microsoft.com/office/drawing/2014/main" id="{3D98A8E8-8A79-4C07-82CF-11B78DA92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2565"/>
              <a:ext cx="92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15 to 60 minutes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48" name="Rectangle 17">
              <a:extLst>
                <a:ext uri="{FF2B5EF4-FFF2-40B4-BE49-F238E27FC236}">
                  <a16:creationId xmlns:a16="http://schemas.microsoft.com/office/drawing/2014/main" id="{2A1A69A8-A809-404C-9CF3-3645B93CF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810"/>
              <a:ext cx="127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3.  Charging &amp; Burning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49" name="Rectangle 18">
              <a:extLst>
                <a:ext uri="{FF2B5EF4-FFF2-40B4-BE49-F238E27FC236}">
                  <a16:creationId xmlns:a16="http://schemas.microsoft.com/office/drawing/2014/main" id="{156D4C32-ED5F-4A7B-9009-74EB7D737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7" y="2810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0" name="Rectangle 19">
              <a:extLst>
                <a:ext uri="{FF2B5EF4-FFF2-40B4-BE49-F238E27FC236}">
                  <a16:creationId xmlns:a16="http://schemas.microsoft.com/office/drawing/2014/main" id="{43B7203D-B5B7-4BE2-9900-1EA6F6B2A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2810"/>
              <a:ext cx="80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Up to 14 hours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51" name="Rectangle 20">
              <a:extLst>
                <a:ext uri="{FF2B5EF4-FFF2-40B4-BE49-F238E27FC236}">
                  <a16:creationId xmlns:a16="http://schemas.microsoft.com/office/drawing/2014/main" id="{84541CFC-9A31-4A89-8DFA-E7070829D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3055"/>
              <a:ext cx="73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4.  Burndown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52" name="Rectangle 21">
              <a:extLst>
                <a:ext uri="{FF2B5EF4-FFF2-40B4-BE49-F238E27FC236}">
                  <a16:creationId xmlns:a16="http://schemas.microsoft.com/office/drawing/2014/main" id="{A4119E10-3212-4AC9-B90A-460CCD420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1" y="3055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3" name="Rectangle 22">
              <a:extLst>
                <a:ext uri="{FF2B5EF4-FFF2-40B4-BE49-F238E27FC236}">
                  <a16:creationId xmlns:a16="http://schemas.microsoft.com/office/drawing/2014/main" id="{2B6656BE-D583-4A54-8171-4A1C12873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055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4" name="Rectangle 23">
              <a:extLst>
                <a:ext uri="{FF2B5EF4-FFF2-40B4-BE49-F238E27FC236}">
                  <a16:creationId xmlns:a16="http://schemas.microsoft.com/office/drawing/2014/main" id="{1CD0A7D8-137C-46C7-A50A-62A852C3B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3055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5" name="Rectangle 24">
              <a:extLst>
                <a:ext uri="{FF2B5EF4-FFF2-40B4-BE49-F238E27FC236}">
                  <a16:creationId xmlns:a16="http://schemas.microsoft.com/office/drawing/2014/main" id="{629D6C90-136C-400E-BF58-B750EE97B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3055"/>
              <a:ext cx="63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2 to 4 hours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56" name="Rectangle 25">
              <a:extLst>
                <a:ext uri="{FF2B5EF4-FFF2-40B4-BE49-F238E27FC236}">
                  <a16:creationId xmlns:a16="http://schemas.microsoft.com/office/drawing/2014/main" id="{76F23B2A-AACA-44CE-95EA-5EDE8D983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3300"/>
              <a:ext cx="74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5.  Cooldown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57" name="Rectangle 26">
              <a:extLst>
                <a:ext uri="{FF2B5EF4-FFF2-40B4-BE49-F238E27FC236}">
                  <a16:creationId xmlns:a16="http://schemas.microsoft.com/office/drawing/2014/main" id="{F9530091-4D53-4FB6-9E60-4E47C8777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1" y="3300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8" name="Rectangle 27">
              <a:extLst>
                <a:ext uri="{FF2B5EF4-FFF2-40B4-BE49-F238E27FC236}">
                  <a16:creationId xmlns:a16="http://schemas.microsoft.com/office/drawing/2014/main" id="{E1CA1134-0CD9-44A0-8C42-08E9B3A76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300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59" name="Rectangle 28">
              <a:extLst>
                <a:ext uri="{FF2B5EF4-FFF2-40B4-BE49-F238E27FC236}">
                  <a16:creationId xmlns:a16="http://schemas.microsoft.com/office/drawing/2014/main" id="{2F20B2D7-7233-430D-9A96-6DDAA25D7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3300"/>
              <a:ext cx="3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0860" name="Rectangle 29">
              <a:extLst>
                <a:ext uri="{FF2B5EF4-FFF2-40B4-BE49-F238E27FC236}">
                  <a16:creationId xmlns:a16="http://schemas.microsoft.com/office/drawing/2014/main" id="{C22D3BC6-5D5F-47D3-AD71-A3A9C2300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3" y="3300"/>
              <a:ext cx="63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5 to 8 hours</a:t>
              </a:r>
              <a:endParaRPr lang="en-US" alt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0861" name="Rectangle 30">
              <a:extLst>
                <a:ext uri="{FF2B5EF4-FFF2-40B4-BE49-F238E27FC236}">
                  <a16:creationId xmlns:a16="http://schemas.microsoft.com/office/drawing/2014/main" id="{D8DE7A85-17AA-41E0-A729-5E942C62B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1655"/>
              <a:ext cx="3614" cy="192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lang="en-US" altLang="en-US" sz="1000" b="0">
                <a:solidFill>
                  <a:schemeClr val="tx1"/>
                </a:solidFill>
              </a:endParaRPr>
            </a:p>
          </p:txBody>
        </p:sp>
        <p:sp>
          <p:nvSpPr>
            <p:cNvPr id="120862" name="Rectangle 31">
              <a:extLst>
                <a:ext uri="{FF2B5EF4-FFF2-40B4-BE49-F238E27FC236}">
                  <a16:creationId xmlns:a16="http://schemas.microsoft.com/office/drawing/2014/main" id="{2E85A1C6-D6D1-417B-B3FC-063AFAC5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2" y="2090"/>
              <a:ext cx="3620" cy="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lang="en-US" altLang="en-US" sz="1000" b="0">
                <a:solidFill>
                  <a:schemeClr val="tx1"/>
                </a:solidFill>
              </a:endParaRPr>
            </a:p>
          </p:txBody>
        </p:sp>
      </p:grpSp>
      <p:sp>
        <p:nvSpPr>
          <p:cNvPr id="120835" name="Rectangle 35">
            <a:extLst>
              <a:ext uri="{FF2B5EF4-FFF2-40B4-BE49-F238E27FC236}">
                <a16:creationId xmlns:a16="http://schemas.microsoft.com/office/drawing/2014/main" id="{9503D4AB-5C99-4C2C-B3A2-EA0A811BAF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0812" y="793750"/>
            <a:ext cx="9619488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Typical Incinerator</a:t>
            </a:r>
            <a:br>
              <a:rPr lang="en-US" altLang="en-US" sz="6000" b="0" dirty="0">
                <a:solidFill>
                  <a:schemeClr val="tx1"/>
                </a:solidFill>
              </a:rPr>
            </a:br>
            <a:r>
              <a:rPr lang="en-US" altLang="en-US" sz="6000" b="0" dirty="0">
                <a:solidFill>
                  <a:schemeClr val="tx1"/>
                </a:solidFill>
              </a:rPr>
              <a:t> Operating Procedures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2">
            <a:extLst>
              <a:ext uri="{FF2B5EF4-FFF2-40B4-BE49-F238E27FC236}">
                <a16:creationId xmlns:a16="http://schemas.microsoft.com/office/drawing/2014/main" id="{A2FCE0D6-E104-49E6-B158-8D33614D76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Incinerator Operation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22884" name="Rectangle 3">
            <a:extLst>
              <a:ext uri="{FF2B5EF4-FFF2-40B4-BE49-F238E27FC236}">
                <a16:creationId xmlns:a16="http://schemas.microsoft.com/office/drawing/2014/main" id="{315D05B2-1EC9-4D3D-B102-39CF49BAFA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981200"/>
            <a:ext cx="5105400" cy="26670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Waste Logging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Pre- Heating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Charging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>
            <a:extLst>
              <a:ext uri="{FF2B5EF4-FFF2-40B4-BE49-F238E27FC236}">
                <a16:creationId xmlns:a16="http://schemas.microsoft.com/office/drawing/2014/main" id="{0025A956-C885-416C-804D-5AD53E23C6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6700" y="304800"/>
            <a:ext cx="9448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sz="6000" b="0" dirty="0">
                <a:solidFill>
                  <a:schemeClr val="tx1"/>
                </a:solidFill>
              </a:rPr>
              <a:t>Combustion Efficiency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4C29BC-FC70-6C08-CD53-491351EB37C8}"/>
              </a:ext>
            </a:extLst>
          </p:cNvPr>
          <p:cNvSpPr txBox="1"/>
          <p:nvPr/>
        </p:nvSpPr>
        <p:spPr>
          <a:xfrm>
            <a:off x="1333500" y="1422736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dirty="0">
                <a:solidFill>
                  <a:schemeClr val="tx1"/>
                </a:solidFill>
              </a:rPr>
              <a:t>3 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190024-AE1B-834F-9B18-E995D24ACE4C}"/>
              </a:ext>
            </a:extLst>
          </p:cNvPr>
          <p:cNvSpPr txBox="1"/>
          <p:nvPr/>
        </p:nvSpPr>
        <p:spPr>
          <a:xfrm>
            <a:off x="1485900" y="2565736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1"/>
                </a:solidFill>
              </a:rPr>
              <a:t>Time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1"/>
                </a:solidFill>
              </a:rPr>
              <a:t>Temperature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1"/>
                </a:solidFill>
              </a:rPr>
              <a:t>Turbulence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FE783F9B-D96E-4863-8AF2-BE8227EF8E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7700" y="533400"/>
            <a:ext cx="61722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Shutdown</a:t>
            </a:r>
            <a:endParaRPr lang="en-US" altLang="en-US" sz="6000" dirty="0">
              <a:solidFill>
                <a:schemeClr val="tx1"/>
              </a:solidFill>
            </a:endParaRPr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A532BDED-477E-40C6-AA03-F544286CA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2590800"/>
            <a:ext cx="7467600" cy="2895600"/>
          </a:xfrm>
          <a:effectLst/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Batch or Intermittent Duty:</a:t>
            </a:r>
            <a:endParaRPr lang="en-US" altLang="en-US" sz="3200" dirty="0">
              <a:solidFill>
                <a:schemeClr val="tx1"/>
              </a:solidFill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Combustion Blowers left on to cool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Typically lasts 5 to 8 hours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Ash removed and inspected</a:t>
            </a:r>
            <a:endParaRPr lang="en-US" altLang="en-US" dirty="0">
              <a:solidFill>
                <a:schemeClr val="tx1"/>
              </a:solidFill>
            </a:endParaRPr>
          </a:p>
          <a:p>
            <a:pPr lvl="1"/>
            <a:endParaRPr lang="en-US" altLang="en-US" sz="3600" b="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>
            <a:extLst>
              <a:ext uri="{FF2B5EF4-FFF2-40B4-BE49-F238E27FC236}">
                <a16:creationId xmlns:a16="http://schemas.microsoft.com/office/drawing/2014/main" id="{27ACFE66-2B6A-4196-9E52-D4954AE58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0" name="Rectangle 3">
            <a:extLst>
              <a:ext uri="{FF2B5EF4-FFF2-40B4-BE49-F238E27FC236}">
                <a16:creationId xmlns:a16="http://schemas.microsoft.com/office/drawing/2014/main" id="{7178D9BB-0C61-42ED-8642-5C5B5D812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1" name="Rectangle 4">
            <a:extLst>
              <a:ext uri="{FF2B5EF4-FFF2-40B4-BE49-F238E27FC236}">
                <a16:creationId xmlns:a16="http://schemas.microsoft.com/office/drawing/2014/main" id="{4F8837BA-785F-41E7-AC85-4AD619FF3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2" name="Rectangle 5">
            <a:extLst>
              <a:ext uri="{FF2B5EF4-FFF2-40B4-BE49-F238E27FC236}">
                <a16:creationId xmlns:a16="http://schemas.microsoft.com/office/drawing/2014/main" id="{56861002-13EA-4B2F-955C-A23B4FC82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3" name="Rectangle 6">
            <a:extLst>
              <a:ext uri="{FF2B5EF4-FFF2-40B4-BE49-F238E27FC236}">
                <a16:creationId xmlns:a16="http://schemas.microsoft.com/office/drawing/2014/main" id="{225A80EA-9E46-44FB-84EF-F6DF66AD1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4" name="Rectangle 7">
            <a:extLst>
              <a:ext uri="{FF2B5EF4-FFF2-40B4-BE49-F238E27FC236}">
                <a16:creationId xmlns:a16="http://schemas.microsoft.com/office/drawing/2014/main" id="{93D06E19-8664-47A3-B588-1B37231F8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5" name="Rectangle 8">
            <a:extLst>
              <a:ext uri="{FF2B5EF4-FFF2-40B4-BE49-F238E27FC236}">
                <a16:creationId xmlns:a16="http://schemas.microsoft.com/office/drawing/2014/main" id="{E47C4475-5ED1-4C04-B871-75C646721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6" name="Rectangle 9">
            <a:extLst>
              <a:ext uri="{FF2B5EF4-FFF2-40B4-BE49-F238E27FC236}">
                <a16:creationId xmlns:a16="http://schemas.microsoft.com/office/drawing/2014/main" id="{99727D1B-44EA-4B1C-A535-ED323BB7B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7" name="Rectangle 10">
            <a:extLst>
              <a:ext uri="{FF2B5EF4-FFF2-40B4-BE49-F238E27FC236}">
                <a16:creationId xmlns:a16="http://schemas.microsoft.com/office/drawing/2014/main" id="{7508932D-912F-4FD5-969D-05F0BC4AA2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8" name="Rectangle 11">
            <a:extLst>
              <a:ext uri="{FF2B5EF4-FFF2-40B4-BE49-F238E27FC236}">
                <a16:creationId xmlns:a16="http://schemas.microsoft.com/office/drawing/2014/main" id="{38F4942E-3F06-4045-AC84-5E52493FE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89" name="Rectangle 12">
            <a:extLst>
              <a:ext uri="{FF2B5EF4-FFF2-40B4-BE49-F238E27FC236}">
                <a16:creationId xmlns:a16="http://schemas.microsoft.com/office/drawing/2014/main" id="{882313BA-00F5-49EE-8829-47715DCC8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0" name="Rectangle 13">
            <a:extLst>
              <a:ext uri="{FF2B5EF4-FFF2-40B4-BE49-F238E27FC236}">
                <a16:creationId xmlns:a16="http://schemas.microsoft.com/office/drawing/2014/main" id="{3FA5B7AA-1ECC-4581-9C16-853DE4E2F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1" name="Rectangle 14">
            <a:extLst>
              <a:ext uri="{FF2B5EF4-FFF2-40B4-BE49-F238E27FC236}">
                <a16:creationId xmlns:a16="http://schemas.microsoft.com/office/drawing/2014/main" id="{FD73B51D-276E-465C-8F1C-C80E84840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2" name="Rectangle 15">
            <a:extLst>
              <a:ext uri="{FF2B5EF4-FFF2-40B4-BE49-F238E27FC236}">
                <a16:creationId xmlns:a16="http://schemas.microsoft.com/office/drawing/2014/main" id="{AD4930E0-F2E2-44A2-B802-7D3C73B1A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3" name="Rectangle 16">
            <a:extLst>
              <a:ext uri="{FF2B5EF4-FFF2-40B4-BE49-F238E27FC236}">
                <a16:creationId xmlns:a16="http://schemas.microsoft.com/office/drawing/2014/main" id="{1717CB0B-C29B-495B-A062-CDA5CEB5F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4" name="Rectangle 17">
            <a:extLst>
              <a:ext uri="{FF2B5EF4-FFF2-40B4-BE49-F238E27FC236}">
                <a16:creationId xmlns:a16="http://schemas.microsoft.com/office/drawing/2014/main" id="{E36A22A0-E306-4F1A-A2D2-ADE446830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5" name="Rectangle 18">
            <a:extLst>
              <a:ext uri="{FF2B5EF4-FFF2-40B4-BE49-F238E27FC236}">
                <a16:creationId xmlns:a16="http://schemas.microsoft.com/office/drawing/2014/main" id="{8CF2E69F-DA19-4B71-A2D3-20A22C17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6" name="Rectangle 19">
            <a:extLst>
              <a:ext uri="{FF2B5EF4-FFF2-40B4-BE49-F238E27FC236}">
                <a16:creationId xmlns:a16="http://schemas.microsoft.com/office/drawing/2014/main" id="{AFC87954-B36D-4CC2-B6B7-749451A8D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7" name="Rectangle 20">
            <a:extLst>
              <a:ext uri="{FF2B5EF4-FFF2-40B4-BE49-F238E27FC236}">
                <a16:creationId xmlns:a16="http://schemas.microsoft.com/office/drawing/2014/main" id="{C38E68EA-0F6E-4A10-BCB3-AE8993BE3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8" name="Rectangle 21">
            <a:extLst>
              <a:ext uri="{FF2B5EF4-FFF2-40B4-BE49-F238E27FC236}">
                <a16:creationId xmlns:a16="http://schemas.microsoft.com/office/drawing/2014/main" id="{8015131D-168B-47B0-A939-12D1AAE36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6999" name="Rectangle 22">
            <a:extLst>
              <a:ext uri="{FF2B5EF4-FFF2-40B4-BE49-F238E27FC236}">
                <a16:creationId xmlns:a16="http://schemas.microsoft.com/office/drawing/2014/main" id="{EAB9DCB3-8695-4F90-B15F-71583C8A6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0" name="Rectangle 23">
            <a:extLst>
              <a:ext uri="{FF2B5EF4-FFF2-40B4-BE49-F238E27FC236}">
                <a16:creationId xmlns:a16="http://schemas.microsoft.com/office/drawing/2014/main" id="{B0727277-836D-4C73-A866-F5B5D9448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1" name="Rectangle 24">
            <a:extLst>
              <a:ext uri="{FF2B5EF4-FFF2-40B4-BE49-F238E27FC236}">
                <a16:creationId xmlns:a16="http://schemas.microsoft.com/office/drawing/2014/main" id="{C46B6136-971F-4856-8C3B-DCC2B8E26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2" name="Rectangle 25">
            <a:extLst>
              <a:ext uri="{FF2B5EF4-FFF2-40B4-BE49-F238E27FC236}">
                <a16:creationId xmlns:a16="http://schemas.microsoft.com/office/drawing/2014/main" id="{23FC41A8-818F-4DB9-8D86-3C60F0A42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3" name="Rectangle 26">
            <a:extLst>
              <a:ext uri="{FF2B5EF4-FFF2-40B4-BE49-F238E27FC236}">
                <a16:creationId xmlns:a16="http://schemas.microsoft.com/office/drawing/2014/main" id="{57C4302E-D15B-4ABD-BE7A-CF423BEA7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4" name="Rectangle 27">
            <a:extLst>
              <a:ext uri="{FF2B5EF4-FFF2-40B4-BE49-F238E27FC236}">
                <a16:creationId xmlns:a16="http://schemas.microsoft.com/office/drawing/2014/main" id="{1C2309E1-CABD-496D-B62A-8A2740C4C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5" name="Rectangle 28">
            <a:extLst>
              <a:ext uri="{FF2B5EF4-FFF2-40B4-BE49-F238E27FC236}">
                <a16:creationId xmlns:a16="http://schemas.microsoft.com/office/drawing/2014/main" id="{E598590A-6EF8-4318-B3BD-28320F500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6516688"/>
            <a:ext cx="9274175" cy="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27006" name="Rectangle 29">
            <a:extLst>
              <a:ext uri="{FF2B5EF4-FFF2-40B4-BE49-F238E27FC236}">
                <a16:creationId xmlns:a16="http://schemas.microsoft.com/office/drawing/2014/main" id="{B43BF71B-7953-45CB-83A9-2171F079E5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379411"/>
            <a:ext cx="9780587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dirty="0">
                <a:solidFill>
                  <a:schemeClr val="tx1"/>
                </a:solidFill>
              </a:rPr>
              <a:t>Typical Operational Errors</a:t>
            </a:r>
          </a:p>
        </p:txBody>
      </p:sp>
      <p:sp>
        <p:nvSpPr>
          <p:cNvPr id="127007" name="Rectangle 30">
            <a:extLst>
              <a:ext uri="{FF2B5EF4-FFF2-40B4-BE49-F238E27FC236}">
                <a16:creationId xmlns:a16="http://schemas.microsoft.com/office/drawing/2014/main" id="{9CC8B641-E6A6-4630-BF70-6CB083D68D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28700" y="2209800"/>
            <a:ext cx="8991600" cy="3124200"/>
          </a:xfrm>
          <a:ln>
            <a:noFill/>
          </a:ln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Charging before Operating Temps. Are Achieved (failure to Pre-heat)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Overcharging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Waste with Excessive Moisture</a:t>
            </a:r>
          </a:p>
          <a:p>
            <a:pPr>
              <a:buFontTx/>
              <a:buNone/>
            </a:pPr>
            <a:endParaRPr lang="en-US" altLang="en-US" sz="40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7" name="Rectangle 9">
            <a:extLst>
              <a:ext uri="{FF2B5EF4-FFF2-40B4-BE49-F238E27FC236}">
                <a16:creationId xmlns:a16="http://schemas.microsoft.com/office/drawing/2014/main" id="{EF6E75B1-1EB4-4068-85E8-0A54370D4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81100" y="35859"/>
            <a:ext cx="7696200" cy="5907741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r>
              <a:rPr lang="en-US" altLang="en-US" sz="7200" b="0" dirty="0">
                <a:solidFill>
                  <a:schemeClr val="tx1"/>
                </a:solidFill>
                <a:effectLst/>
              </a:rPr>
              <a:t>Incinerator</a:t>
            </a:r>
            <a:br>
              <a:rPr lang="en-US" altLang="en-US" sz="7200" b="0" dirty="0">
                <a:solidFill>
                  <a:schemeClr val="tx1"/>
                </a:solidFill>
                <a:effectLst/>
              </a:rPr>
            </a:br>
            <a:r>
              <a:rPr lang="en-US" altLang="en-US" sz="7200" b="0" dirty="0">
                <a:solidFill>
                  <a:schemeClr val="tx1"/>
                </a:solidFill>
                <a:effectLst/>
              </a:rPr>
              <a:t>Emissions</a:t>
            </a:r>
            <a:br>
              <a:rPr lang="en-US" altLang="en-US" sz="7200" b="0" dirty="0">
                <a:solidFill>
                  <a:schemeClr val="tx1"/>
                </a:solidFill>
                <a:effectLst/>
              </a:rPr>
            </a:br>
            <a:r>
              <a:rPr lang="en-US" altLang="en-US" sz="7200" b="0" dirty="0">
                <a:solidFill>
                  <a:schemeClr val="tx1"/>
                </a:solidFill>
                <a:effectLst/>
              </a:rPr>
              <a:t>&amp;</a:t>
            </a:r>
            <a:br>
              <a:rPr lang="en-US" altLang="en-US" sz="7200" b="0" dirty="0">
                <a:solidFill>
                  <a:schemeClr val="tx1"/>
                </a:solidFill>
                <a:effectLst/>
              </a:rPr>
            </a:br>
            <a:r>
              <a:rPr lang="en-US" altLang="en-US" sz="7200" b="0" dirty="0">
                <a:solidFill>
                  <a:schemeClr val="tx1"/>
                </a:solidFill>
                <a:effectLst/>
              </a:rPr>
              <a:t>Control</a:t>
            </a:r>
            <a:r>
              <a:rPr lang="en-US" altLang="en-US" sz="8000" b="0" dirty="0">
                <a:solidFill>
                  <a:schemeClr val="tx1"/>
                </a:solidFill>
                <a:effectLst/>
              </a:rPr>
              <a:t> 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2">
            <a:extLst>
              <a:ext uri="{FF2B5EF4-FFF2-40B4-BE49-F238E27FC236}">
                <a16:creationId xmlns:a16="http://schemas.microsoft.com/office/drawing/2014/main" id="{F6C0E3C8-C99C-42AD-BDC9-48DDF2CA07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4762"/>
            <a:ext cx="4038600" cy="1524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 Emissions</a:t>
            </a:r>
          </a:p>
        </p:txBody>
      </p:sp>
      <p:sp>
        <p:nvSpPr>
          <p:cNvPr id="131076" name="Rectangle 3">
            <a:extLst>
              <a:ext uri="{FF2B5EF4-FFF2-40B4-BE49-F238E27FC236}">
                <a16:creationId xmlns:a16="http://schemas.microsoft.com/office/drawing/2014/main" id="{2B924099-CDE8-41A0-92FF-F6B531BE7B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4900" y="1638300"/>
            <a:ext cx="8686800" cy="27051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Visible Emissions (Stack or Fugitive)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Particulate Matter (Concentration/Weight)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Acid Gases (NOx, SOx, HCl)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Toxics (Dioxins, Furans, Heavy Metals)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7E31DFFD-B1C4-49D5-ACA9-977B59A81E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457200"/>
            <a:ext cx="7543800" cy="16764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Pollutant Formation Factors</a:t>
            </a:r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79506C2A-8E56-4F1F-8E98-9E84A514BD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09700" y="2438400"/>
            <a:ext cx="7239000" cy="3124200"/>
          </a:xfrm>
          <a:effectLst/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Fuel Composition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Charging Method and Rate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Incinerator Type and Design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Combustion Conditions (3 T's)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Excess Air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2">
            <a:extLst>
              <a:ext uri="{FF2B5EF4-FFF2-40B4-BE49-F238E27FC236}">
                <a16:creationId xmlns:a16="http://schemas.microsoft.com/office/drawing/2014/main" id="{874132C1-59C4-4F0D-9B87-D3AD8ED393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533400"/>
            <a:ext cx="8915400" cy="16764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Incinerator Emissions Control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9269" name="Rectangle 3">
            <a:extLst>
              <a:ext uri="{FF2B5EF4-FFF2-40B4-BE49-F238E27FC236}">
                <a16:creationId xmlns:a16="http://schemas.microsoft.com/office/drawing/2014/main" id="{25D89A11-2435-4582-9AF5-DBD9F83D92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0700" y="2819400"/>
            <a:ext cx="5867400" cy="2832100"/>
          </a:xfrm>
          <a:effectLst/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Source Separation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Combustion Control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  <a:latin typeface="Abadi MT Condensed Extra Bold" pitchFamily="34" charset="0"/>
              </a:rPr>
              <a:t>Flue Gas Controls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  <a:latin typeface="Abadi MT Condensed Extra Bold" pitchFamily="34" charset="0"/>
              </a:rPr>
              <a:t>(APC equipment)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>
            <a:extLst>
              <a:ext uri="{FF2B5EF4-FFF2-40B4-BE49-F238E27FC236}">
                <a16:creationId xmlns:a16="http://schemas.microsoft.com/office/drawing/2014/main" id="{E807A9C4-066B-4A62-95FC-2312B5AFE3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419100"/>
            <a:ext cx="7543800" cy="17526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Particulate Matter Formation</a:t>
            </a:r>
          </a:p>
        </p:txBody>
      </p:sp>
      <p:sp>
        <p:nvSpPr>
          <p:cNvPr id="143363" name="Rectangle 3">
            <a:extLst>
              <a:ext uri="{FF2B5EF4-FFF2-40B4-BE49-F238E27FC236}">
                <a16:creationId xmlns:a16="http://schemas.microsoft.com/office/drawing/2014/main" id="{A275CE25-63AC-43F6-8710-EE5D684DAE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9200" y="2590800"/>
            <a:ext cx="8458200" cy="29718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Suspension of Inorganic Substances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Incomplete Combustion of Fuel Materials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Condensation of Vaporous Metals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2">
            <a:extLst>
              <a:ext uri="{FF2B5EF4-FFF2-40B4-BE49-F238E27FC236}">
                <a16:creationId xmlns:a16="http://schemas.microsoft.com/office/drawing/2014/main" id="{AFE8951A-A70F-4DD3-AFF2-3F437745B6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Smoke Formation</a:t>
            </a:r>
          </a:p>
        </p:txBody>
      </p:sp>
      <p:sp>
        <p:nvSpPr>
          <p:cNvPr id="147458" name="Rectangle 4">
            <a:extLst>
              <a:ext uri="{FF2B5EF4-FFF2-40B4-BE49-F238E27FC236}">
                <a16:creationId xmlns:a16="http://schemas.microsoft.com/office/drawing/2014/main" id="{2CFF21B1-17E8-4283-B2ED-BADE92A52A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828800"/>
            <a:ext cx="7924800" cy="4648200"/>
          </a:xfrm>
          <a:effectLst/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Black Smoke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Too Little Oxygen Relative to Fuel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Usually Caused by Overcharging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White Smoke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Premature Cooling of Flue Gas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Excessive Air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Inorganic Particles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CONTAIR">
            <a:extLst>
              <a:ext uri="{FF2B5EF4-FFF2-40B4-BE49-F238E27FC236}">
                <a16:creationId xmlns:a16="http://schemas.microsoft.com/office/drawing/2014/main" id="{07A6A17C-E36B-482C-80A8-3B1CBB777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17563"/>
            <a:ext cx="5105400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5" name="Rectangle 3">
            <a:extLst>
              <a:ext uri="{FF2B5EF4-FFF2-40B4-BE49-F238E27FC236}">
                <a16:creationId xmlns:a16="http://schemas.microsoft.com/office/drawing/2014/main" id="{0EE0DA1D-4CFA-4961-8ECE-A376B728D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113" y="6188075"/>
            <a:ext cx="63293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"POSITIVE" CONDITION - SMOKE LEAKING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1556" name="Group 4">
            <a:extLst>
              <a:ext uri="{FF2B5EF4-FFF2-40B4-BE49-F238E27FC236}">
                <a16:creationId xmlns:a16="http://schemas.microsoft.com/office/drawing/2014/main" id="{F08D4BFD-CBFB-4E13-B0A7-6CF20B1A72BD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3760788"/>
            <a:ext cx="1574800" cy="822325"/>
            <a:chOff x="799" y="2513"/>
            <a:chExt cx="992" cy="518"/>
          </a:xfrm>
        </p:grpSpPr>
        <p:sp>
          <p:nvSpPr>
            <p:cNvPr id="151574" name="Rectangle 5">
              <a:extLst>
                <a:ext uri="{FF2B5EF4-FFF2-40B4-BE49-F238E27FC236}">
                  <a16:creationId xmlns:a16="http://schemas.microsoft.com/office/drawing/2014/main" id="{E822DB6A-A0C7-432D-9E35-0F50BEEAC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" y="2513"/>
              <a:ext cx="6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Too Much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75" name="Rectangle 6">
              <a:extLst>
                <a:ext uri="{FF2B5EF4-FFF2-40B4-BE49-F238E27FC236}">
                  <a16:creationId xmlns:a16="http://schemas.microsoft.com/office/drawing/2014/main" id="{BB2B8DEB-FDDE-4F29-9B74-A9C4AAF18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" y="2685"/>
              <a:ext cx="9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Highly Volatile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76" name="Rectangle 7">
              <a:extLst>
                <a:ext uri="{FF2B5EF4-FFF2-40B4-BE49-F238E27FC236}">
                  <a16:creationId xmlns:a16="http://schemas.microsoft.com/office/drawing/2014/main" id="{149C9182-CB88-4B79-BE2E-ADDD58E5E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" y="2858"/>
              <a:ext cx="4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Waste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1557" name="Group 8">
            <a:extLst>
              <a:ext uri="{FF2B5EF4-FFF2-40B4-BE49-F238E27FC236}">
                <a16:creationId xmlns:a16="http://schemas.microsoft.com/office/drawing/2014/main" id="{C33E76E6-DC97-485F-90FE-62EFBD2619B4}"/>
              </a:ext>
            </a:extLst>
          </p:cNvPr>
          <p:cNvGrpSpPr>
            <a:grpSpLocks/>
          </p:cNvGrpSpPr>
          <p:nvPr/>
        </p:nvGrpSpPr>
        <p:grpSpPr bwMode="auto">
          <a:xfrm>
            <a:off x="4940300" y="304800"/>
            <a:ext cx="2222500" cy="549275"/>
            <a:chOff x="3064" y="528"/>
            <a:chExt cx="1400" cy="346"/>
          </a:xfrm>
        </p:grpSpPr>
        <p:sp>
          <p:nvSpPr>
            <p:cNvPr id="151572" name="Rectangle 9">
              <a:extLst>
                <a:ext uri="{FF2B5EF4-FFF2-40B4-BE49-F238E27FC236}">
                  <a16:creationId xmlns:a16="http://schemas.microsoft.com/office/drawing/2014/main" id="{39710D49-98B4-4476-A29E-C34582184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4" y="528"/>
              <a:ext cx="140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Malfunction in Stack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73" name="Rectangle 10">
              <a:extLst>
                <a:ext uri="{FF2B5EF4-FFF2-40B4-BE49-F238E27FC236}">
                  <a16:creationId xmlns:a16="http://schemas.microsoft.com/office/drawing/2014/main" id="{C69D1DC4-D425-4460-A661-E92EC5B09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4" y="701"/>
              <a:ext cx="101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Damper or Fan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1558" name="Rectangle 11">
            <a:extLst>
              <a:ext uri="{FF2B5EF4-FFF2-40B4-BE49-F238E27FC236}">
                <a16:creationId xmlns:a16="http://schemas.microsoft.com/office/drawing/2014/main" id="{CEE07F0B-4C40-4231-B0CA-0AA3992B7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5668963"/>
            <a:ext cx="345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Too Much Underfire Primary Air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1559" name="Group 12">
            <a:extLst>
              <a:ext uri="{FF2B5EF4-FFF2-40B4-BE49-F238E27FC236}">
                <a16:creationId xmlns:a16="http://schemas.microsoft.com/office/drawing/2014/main" id="{EDBFF0E0-12E2-47CB-9049-B5D98EC77BA6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355975"/>
            <a:ext cx="1966913" cy="987425"/>
            <a:chOff x="4505" y="1969"/>
            <a:chExt cx="1239" cy="622"/>
          </a:xfrm>
        </p:grpSpPr>
        <p:sp>
          <p:nvSpPr>
            <p:cNvPr id="151568" name="Rectangle 13">
              <a:extLst>
                <a:ext uri="{FF2B5EF4-FFF2-40B4-BE49-F238E27FC236}">
                  <a16:creationId xmlns:a16="http://schemas.microsoft.com/office/drawing/2014/main" id="{2C510C3B-7E9F-40B1-8171-D1F12921B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1969"/>
              <a:ext cx="80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Adjust Ash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69" name="Rectangle 14">
              <a:extLst>
                <a:ext uri="{FF2B5EF4-FFF2-40B4-BE49-F238E27FC236}">
                  <a16:creationId xmlns:a16="http://schemas.microsoft.com/office/drawing/2014/main" id="{A6C55A2B-F925-4BFD-BE25-AEC9456CA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142"/>
              <a:ext cx="108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Ram Discharge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70" name="Rectangle 15">
              <a:extLst>
                <a:ext uri="{FF2B5EF4-FFF2-40B4-BE49-F238E27FC236}">
                  <a16:creationId xmlns:a16="http://schemas.microsoft.com/office/drawing/2014/main" id="{D90C9FA6-B857-4268-9591-258A2EB3A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315"/>
              <a:ext cx="38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Cycle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71" name="Freeform 16">
              <a:extLst>
                <a:ext uri="{FF2B5EF4-FFF2-40B4-BE49-F238E27FC236}">
                  <a16:creationId xmlns:a16="http://schemas.microsoft.com/office/drawing/2014/main" id="{7E246AB9-7D64-43F3-B730-052BCF443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" y="2289"/>
              <a:ext cx="142" cy="302"/>
            </a:xfrm>
            <a:custGeom>
              <a:avLst/>
              <a:gdLst>
                <a:gd name="T0" fmla="*/ 14 w 428"/>
                <a:gd name="T1" fmla="*/ 0 h 907"/>
                <a:gd name="T2" fmla="*/ 0 w 428"/>
                <a:gd name="T3" fmla="*/ 33 h 907"/>
                <a:gd name="T4" fmla="*/ 2 w 428"/>
                <a:gd name="T5" fmla="*/ 34 h 907"/>
                <a:gd name="T6" fmla="*/ 16 w 428"/>
                <a:gd name="T7" fmla="*/ 1 h 907"/>
                <a:gd name="T8" fmla="*/ 14 w 428"/>
                <a:gd name="T9" fmla="*/ 0 h 9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907">
                  <a:moveTo>
                    <a:pt x="384" y="0"/>
                  </a:moveTo>
                  <a:lnTo>
                    <a:pt x="0" y="888"/>
                  </a:lnTo>
                  <a:lnTo>
                    <a:pt x="44" y="907"/>
                  </a:lnTo>
                  <a:lnTo>
                    <a:pt x="428" y="19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1560" name="Freeform 17">
            <a:extLst>
              <a:ext uri="{FF2B5EF4-FFF2-40B4-BE49-F238E27FC236}">
                <a16:creationId xmlns:a16="http://schemas.microsoft.com/office/drawing/2014/main" id="{8E7E4514-20FB-4CA7-B34C-83ECB91B1746}"/>
              </a:ext>
            </a:extLst>
          </p:cNvPr>
          <p:cNvSpPr>
            <a:spLocks/>
          </p:cNvSpPr>
          <p:nvPr/>
        </p:nvSpPr>
        <p:spPr bwMode="auto">
          <a:xfrm>
            <a:off x="7239000" y="1371600"/>
            <a:ext cx="877888" cy="827088"/>
          </a:xfrm>
          <a:custGeom>
            <a:avLst/>
            <a:gdLst>
              <a:gd name="T0" fmla="*/ 2147483646 w 1657"/>
              <a:gd name="T1" fmla="*/ 2147483646 h 1561"/>
              <a:gd name="T2" fmla="*/ 2147483646 w 1657"/>
              <a:gd name="T3" fmla="*/ 2147483646 h 1561"/>
              <a:gd name="T4" fmla="*/ 2147483646 w 1657"/>
              <a:gd name="T5" fmla="*/ 2147483646 h 1561"/>
              <a:gd name="T6" fmla="*/ 2147483646 w 1657"/>
              <a:gd name="T7" fmla="*/ 2147483646 h 1561"/>
              <a:gd name="T8" fmla="*/ 2147483646 w 1657"/>
              <a:gd name="T9" fmla="*/ 2147483646 h 1561"/>
              <a:gd name="T10" fmla="*/ 2147483646 w 1657"/>
              <a:gd name="T11" fmla="*/ 2147483646 h 1561"/>
              <a:gd name="T12" fmla="*/ 2147483646 w 1657"/>
              <a:gd name="T13" fmla="*/ 2147483646 h 1561"/>
              <a:gd name="T14" fmla="*/ 2147483646 w 1657"/>
              <a:gd name="T15" fmla="*/ 2147483646 h 1561"/>
              <a:gd name="T16" fmla="*/ 2147483646 w 1657"/>
              <a:gd name="T17" fmla="*/ 2147483646 h 1561"/>
              <a:gd name="T18" fmla="*/ 2147483646 w 1657"/>
              <a:gd name="T19" fmla="*/ 2147483646 h 1561"/>
              <a:gd name="T20" fmla="*/ 2147483646 w 1657"/>
              <a:gd name="T21" fmla="*/ 2147483646 h 1561"/>
              <a:gd name="T22" fmla="*/ 2147483646 w 1657"/>
              <a:gd name="T23" fmla="*/ 2147483646 h 1561"/>
              <a:gd name="T24" fmla="*/ 2147483646 w 1657"/>
              <a:gd name="T25" fmla="*/ 2147483646 h 1561"/>
              <a:gd name="T26" fmla="*/ 2147483646 w 1657"/>
              <a:gd name="T27" fmla="*/ 0 h 1561"/>
              <a:gd name="T28" fmla="*/ 2147483646 w 1657"/>
              <a:gd name="T29" fmla="*/ 2147483646 h 1561"/>
              <a:gd name="T30" fmla="*/ 2147483646 w 1657"/>
              <a:gd name="T31" fmla="*/ 2147483646 h 1561"/>
              <a:gd name="T32" fmla="*/ 2147483646 w 1657"/>
              <a:gd name="T33" fmla="*/ 2147483646 h 1561"/>
              <a:gd name="T34" fmla="*/ 2147483646 w 1657"/>
              <a:gd name="T35" fmla="*/ 2147483646 h 1561"/>
              <a:gd name="T36" fmla="*/ 2147483646 w 1657"/>
              <a:gd name="T37" fmla="*/ 2147483646 h 1561"/>
              <a:gd name="T38" fmla="*/ 2147483646 w 1657"/>
              <a:gd name="T39" fmla="*/ 2147483646 h 1561"/>
              <a:gd name="T40" fmla="*/ 2147483646 w 1657"/>
              <a:gd name="T41" fmla="*/ 2147483646 h 1561"/>
              <a:gd name="T42" fmla="*/ 2147483646 w 1657"/>
              <a:gd name="T43" fmla="*/ 2147483646 h 1561"/>
              <a:gd name="T44" fmla="*/ 2147483646 w 1657"/>
              <a:gd name="T45" fmla="*/ 2147483646 h 1561"/>
              <a:gd name="T46" fmla="*/ 2147483646 w 1657"/>
              <a:gd name="T47" fmla="*/ 2147483646 h 1561"/>
              <a:gd name="T48" fmla="*/ 2147483646 w 1657"/>
              <a:gd name="T49" fmla="*/ 2147483646 h 1561"/>
              <a:gd name="T50" fmla="*/ 2147483646 w 1657"/>
              <a:gd name="T51" fmla="*/ 2147483646 h 1561"/>
              <a:gd name="T52" fmla="*/ 2147483646 w 1657"/>
              <a:gd name="T53" fmla="*/ 2147483646 h 1561"/>
              <a:gd name="T54" fmla="*/ 2147483646 w 1657"/>
              <a:gd name="T55" fmla="*/ 2147483646 h 1561"/>
              <a:gd name="T56" fmla="*/ 2147483646 w 1657"/>
              <a:gd name="T57" fmla="*/ 2147483646 h 1561"/>
              <a:gd name="T58" fmla="*/ 2147483646 w 1657"/>
              <a:gd name="T59" fmla="*/ 2147483646 h 1561"/>
              <a:gd name="T60" fmla="*/ 2147483646 w 1657"/>
              <a:gd name="T61" fmla="*/ 2147483646 h 1561"/>
              <a:gd name="T62" fmla="*/ 2147483646 w 1657"/>
              <a:gd name="T63" fmla="*/ 2147483646 h 1561"/>
              <a:gd name="T64" fmla="*/ 2147483646 w 1657"/>
              <a:gd name="T65" fmla="*/ 2147483646 h 1561"/>
              <a:gd name="T66" fmla="*/ 2147483646 w 1657"/>
              <a:gd name="T67" fmla="*/ 2147483646 h 1561"/>
              <a:gd name="T68" fmla="*/ 2147483646 w 1657"/>
              <a:gd name="T69" fmla="*/ 2147483646 h 1561"/>
              <a:gd name="T70" fmla="*/ 2147483646 w 1657"/>
              <a:gd name="T71" fmla="*/ 2147483646 h 1561"/>
              <a:gd name="T72" fmla="*/ 2147483646 w 1657"/>
              <a:gd name="T73" fmla="*/ 2147483646 h 1561"/>
              <a:gd name="T74" fmla="*/ 2147483646 w 1657"/>
              <a:gd name="T75" fmla="*/ 2147483646 h 1561"/>
              <a:gd name="T76" fmla="*/ 2147483646 w 1657"/>
              <a:gd name="T77" fmla="*/ 2147483646 h 1561"/>
              <a:gd name="T78" fmla="*/ 2147483646 w 1657"/>
              <a:gd name="T79" fmla="*/ 2147483646 h 1561"/>
              <a:gd name="T80" fmla="*/ 2147483646 w 1657"/>
              <a:gd name="T81" fmla="*/ 2147483646 h 1561"/>
              <a:gd name="T82" fmla="*/ 2147483646 w 1657"/>
              <a:gd name="T83" fmla="*/ 2147483646 h 1561"/>
              <a:gd name="T84" fmla="*/ 2147483646 w 1657"/>
              <a:gd name="T85" fmla="*/ 2147483646 h 1561"/>
              <a:gd name="T86" fmla="*/ 2147483646 w 1657"/>
              <a:gd name="T87" fmla="*/ 2147483646 h 1561"/>
              <a:gd name="T88" fmla="*/ 2147483646 w 1657"/>
              <a:gd name="T89" fmla="*/ 2147483646 h 1561"/>
              <a:gd name="T90" fmla="*/ 2147483646 w 1657"/>
              <a:gd name="T91" fmla="*/ 2147483646 h 1561"/>
              <a:gd name="T92" fmla="*/ 2147483646 w 1657"/>
              <a:gd name="T93" fmla="*/ 2147483646 h 1561"/>
              <a:gd name="T94" fmla="*/ 2147483646 w 1657"/>
              <a:gd name="T95" fmla="*/ 2147483646 h 1561"/>
              <a:gd name="T96" fmla="*/ 2147483646 w 1657"/>
              <a:gd name="T97" fmla="*/ 2147483646 h 1561"/>
              <a:gd name="T98" fmla="*/ 2147483646 w 1657"/>
              <a:gd name="T99" fmla="*/ 2147483646 h 1561"/>
              <a:gd name="T100" fmla="*/ 2147483646 w 1657"/>
              <a:gd name="T101" fmla="*/ 2147483646 h 1561"/>
              <a:gd name="T102" fmla="*/ 2147483646 w 1657"/>
              <a:gd name="T103" fmla="*/ 2147483646 h 1561"/>
              <a:gd name="T104" fmla="*/ 2147483646 w 1657"/>
              <a:gd name="T105" fmla="*/ 2147483646 h 1561"/>
              <a:gd name="T106" fmla="*/ 2147483646 w 1657"/>
              <a:gd name="T107" fmla="*/ 2147483646 h 1561"/>
              <a:gd name="T108" fmla="*/ 2147483646 w 1657"/>
              <a:gd name="T109" fmla="*/ 2147483646 h 1561"/>
              <a:gd name="T110" fmla="*/ 2147483646 w 1657"/>
              <a:gd name="T111" fmla="*/ 2147483646 h 15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57" h="1561">
                <a:moveTo>
                  <a:pt x="96" y="1417"/>
                </a:moveTo>
                <a:lnTo>
                  <a:pt x="72" y="1393"/>
                </a:lnTo>
                <a:lnTo>
                  <a:pt x="48" y="1321"/>
                </a:lnTo>
                <a:lnTo>
                  <a:pt x="48" y="1297"/>
                </a:lnTo>
                <a:lnTo>
                  <a:pt x="0" y="1249"/>
                </a:lnTo>
                <a:lnTo>
                  <a:pt x="0" y="1225"/>
                </a:lnTo>
                <a:lnTo>
                  <a:pt x="0" y="1153"/>
                </a:lnTo>
                <a:lnTo>
                  <a:pt x="24" y="1153"/>
                </a:lnTo>
                <a:lnTo>
                  <a:pt x="96" y="1153"/>
                </a:lnTo>
                <a:lnTo>
                  <a:pt x="144" y="1201"/>
                </a:lnTo>
                <a:lnTo>
                  <a:pt x="168" y="1225"/>
                </a:lnTo>
                <a:lnTo>
                  <a:pt x="192" y="1225"/>
                </a:lnTo>
                <a:lnTo>
                  <a:pt x="192" y="1249"/>
                </a:lnTo>
                <a:lnTo>
                  <a:pt x="192" y="1225"/>
                </a:lnTo>
                <a:lnTo>
                  <a:pt x="168" y="1225"/>
                </a:lnTo>
                <a:lnTo>
                  <a:pt x="168" y="1201"/>
                </a:lnTo>
                <a:lnTo>
                  <a:pt x="144" y="1153"/>
                </a:lnTo>
                <a:lnTo>
                  <a:pt x="144" y="1081"/>
                </a:lnTo>
                <a:lnTo>
                  <a:pt x="144" y="1057"/>
                </a:lnTo>
                <a:lnTo>
                  <a:pt x="144" y="1033"/>
                </a:lnTo>
                <a:lnTo>
                  <a:pt x="144" y="1009"/>
                </a:lnTo>
                <a:lnTo>
                  <a:pt x="168" y="1009"/>
                </a:lnTo>
                <a:lnTo>
                  <a:pt x="192" y="1009"/>
                </a:lnTo>
                <a:lnTo>
                  <a:pt x="216" y="1009"/>
                </a:lnTo>
                <a:lnTo>
                  <a:pt x="216" y="1081"/>
                </a:lnTo>
                <a:lnTo>
                  <a:pt x="216" y="1153"/>
                </a:lnTo>
                <a:lnTo>
                  <a:pt x="216" y="1177"/>
                </a:lnTo>
                <a:lnTo>
                  <a:pt x="216" y="1201"/>
                </a:lnTo>
                <a:lnTo>
                  <a:pt x="192" y="1201"/>
                </a:lnTo>
                <a:lnTo>
                  <a:pt x="168" y="1177"/>
                </a:lnTo>
                <a:lnTo>
                  <a:pt x="168" y="1153"/>
                </a:lnTo>
                <a:lnTo>
                  <a:pt x="168" y="1105"/>
                </a:lnTo>
                <a:lnTo>
                  <a:pt x="168" y="1033"/>
                </a:lnTo>
                <a:lnTo>
                  <a:pt x="192" y="961"/>
                </a:lnTo>
                <a:lnTo>
                  <a:pt x="240" y="889"/>
                </a:lnTo>
                <a:lnTo>
                  <a:pt x="264" y="865"/>
                </a:lnTo>
                <a:lnTo>
                  <a:pt x="336" y="865"/>
                </a:lnTo>
                <a:lnTo>
                  <a:pt x="408" y="865"/>
                </a:lnTo>
                <a:lnTo>
                  <a:pt x="456" y="865"/>
                </a:lnTo>
                <a:lnTo>
                  <a:pt x="504" y="889"/>
                </a:lnTo>
                <a:lnTo>
                  <a:pt x="552" y="961"/>
                </a:lnTo>
                <a:lnTo>
                  <a:pt x="552" y="1033"/>
                </a:lnTo>
                <a:lnTo>
                  <a:pt x="600" y="1105"/>
                </a:lnTo>
                <a:lnTo>
                  <a:pt x="600" y="1153"/>
                </a:lnTo>
                <a:lnTo>
                  <a:pt x="600" y="1177"/>
                </a:lnTo>
                <a:lnTo>
                  <a:pt x="576" y="1177"/>
                </a:lnTo>
                <a:lnTo>
                  <a:pt x="552" y="1153"/>
                </a:lnTo>
                <a:lnTo>
                  <a:pt x="528" y="1129"/>
                </a:lnTo>
                <a:lnTo>
                  <a:pt x="456" y="1057"/>
                </a:lnTo>
                <a:lnTo>
                  <a:pt x="408" y="1009"/>
                </a:lnTo>
                <a:lnTo>
                  <a:pt x="336" y="937"/>
                </a:lnTo>
                <a:lnTo>
                  <a:pt x="336" y="865"/>
                </a:lnTo>
                <a:lnTo>
                  <a:pt x="336" y="793"/>
                </a:lnTo>
                <a:lnTo>
                  <a:pt x="384" y="769"/>
                </a:lnTo>
                <a:lnTo>
                  <a:pt x="456" y="769"/>
                </a:lnTo>
                <a:lnTo>
                  <a:pt x="504" y="769"/>
                </a:lnTo>
                <a:lnTo>
                  <a:pt x="576" y="769"/>
                </a:lnTo>
                <a:lnTo>
                  <a:pt x="649" y="769"/>
                </a:lnTo>
                <a:lnTo>
                  <a:pt x="649" y="841"/>
                </a:lnTo>
                <a:lnTo>
                  <a:pt x="697" y="841"/>
                </a:lnTo>
                <a:lnTo>
                  <a:pt x="697" y="889"/>
                </a:lnTo>
                <a:lnTo>
                  <a:pt x="697" y="961"/>
                </a:lnTo>
                <a:lnTo>
                  <a:pt x="697" y="1033"/>
                </a:lnTo>
                <a:lnTo>
                  <a:pt x="625" y="1105"/>
                </a:lnTo>
                <a:lnTo>
                  <a:pt x="552" y="1153"/>
                </a:lnTo>
                <a:lnTo>
                  <a:pt x="528" y="1153"/>
                </a:lnTo>
                <a:lnTo>
                  <a:pt x="504" y="1153"/>
                </a:lnTo>
                <a:lnTo>
                  <a:pt x="504" y="1129"/>
                </a:lnTo>
                <a:lnTo>
                  <a:pt x="504" y="1105"/>
                </a:lnTo>
                <a:lnTo>
                  <a:pt x="504" y="1033"/>
                </a:lnTo>
                <a:lnTo>
                  <a:pt x="480" y="961"/>
                </a:lnTo>
                <a:lnTo>
                  <a:pt x="480" y="889"/>
                </a:lnTo>
                <a:lnTo>
                  <a:pt x="528" y="841"/>
                </a:lnTo>
                <a:lnTo>
                  <a:pt x="600" y="769"/>
                </a:lnTo>
                <a:lnTo>
                  <a:pt x="649" y="769"/>
                </a:lnTo>
                <a:lnTo>
                  <a:pt x="721" y="769"/>
                </a:lnTo>
                <a:lnTo>
                  <a:pt x="793" y="817"/>
                </a:lnTo>
                <a:lnTo>
                  <a:pt x="865" y="889"/>
                </a:lnTo>
                <a:lnTo>
                  <a:pt x="865" y="961"/>
                </a:lnTo>
                <a:lnTo>
                  <a:pt x="889" y="1009"/>
                </a:lnTo>
                <a:lnTo>
                  <a:pt x="865" y="1081"/>
                </a:lnTo>
                <a:lnTo>
                  <a:pt x="793" y="1153"/>
                </a:lnTo>
                <a:lnTo>
                  <a:pt x="721" y="1201"/>
                </a:lnTo>
                <a:lnTo>
                  <a:pt x="649" y="1201"/>
                </a:lnTo>
                <a:lnTo>
                  <a:pt x="600" y="1153"/>
                </a:lnTo>
                <a:lnTo>
                  <a:pt x="552" y="1105"/>
                </a:lnTo>
                <a:lnTo>
                  <a:pt x="504" y="1033"/>
                </a:lnTo>
                <a:lnTo>
                  <a:pt x="504" y="961"/>
                </a:lnTo>
                <a:lnTo>
                  <a:pt x="504" y="865"/>
                </a:lnTo>
                <a:lnTo>
                  <a:pt x="528" y="793"/>
                </a:lnTo>
                <a:lnTo>
                  <a:pt x="552" y="745"/>
                </a:lnTo>
                <a:lnTo>
                  <a:pt x="649" y="697"/>
                </a:lnTo>
                <a:lnTo>
                  <a:pt x="745" y="673"/>
                </a:lnTo>
                <a:lnTo>
                  <a:pt x="865" y="649"/>
                </a:lnTo>
                <a:lnTo>
                  <a:pt x="961" y="649"/>
                </a:lnTo>
                <a:lnTo>
                  <a:pt x="1057" y="697"/>
                </a:lnTo>
                <a:lnTo>
                  <a:pt x="1153" y="721"/>
                </a:lnTo>
                <a:lnTo>
                  <a:pt x="1153" y="745"/>
                </a:lnTo>
                <a:lnTo>
                  <a:pt x="1153" y="769"/>
                </a:lnTo>
                <a:lnTo>
                  <a:pt x="1129" y="769"/>
                </a:lnTo>
                <a:lnTo>
                  <a:pt x="1105" y="769"/>
                </a:lnTo>
                <a:lnTo>
                  <a:pt x="1057" y="697"/>
                </a:lnTo>
                <a:lnTo>
                  <a:pt x="985" y="649"/>
                </a:lnTo>
                <a:lnTo>
                  <a:pt x="913" y="577"/>
                </a:lnTo>
                <a:lnTo>
                  <a:pt x="889" y="505"/>
                </a:lnTo>
                <a:lnTo>
                  <a:pt x="865" y="408"/>
                </a:lnTo>
                <a:lnTo>
                  <a:pt x="865" y="312"/>
                </a:lnTo>
                <a:lnTo>
                  <a:pt x="865" y="216"/>
                </a:lnTo>
                <a:lnTo>
                  <a:pt x="865" y="144"/>
                </a:lnTo>
                <a:lnTo>
                  <a:pt x="889" y="48"/>
                </a:lnTo>
                <a:lnTo>
                  <a:pt x="985" y="0"/>
                </a:lnTo>
                <a:lnTo>
                  <a:pt x="1057" y="0"/>
                </a:lnTo>
                <a:lnTo>
                  <a:pt x="1105" y="0"/>
                </a:lnTo>
                <a:lnTo>
                  <a:pt x="1177" y="24"/>
                </a:lnTo>
                <a:lnTo>
                  <a:pt x="1249" y="48"/>
                </a:lnTo>
                <a:lnTo>
                  <a:pt x="1249" y="120"/>
                </a:lnTo>
                <a:lnTo>
                  <a:pt x="1273" y="192"/>
                </a:lnTo>
                <a:lnTo>
                  <a:pt x="1273" y="288"/>
                </a:lnTo>
                <a:lnTo>
                  <a:pt x="1273" y="336"/>
                </a:lnTo>
                <a:lnTo>
                  <a:pt x="1249" y="408"/>
                </a:lnTo>
                <a:lnTo>
                  <a:pt x="1177" y="481"/>
                </a:lnTo>
                <a:lnTo>
                  <a:pt x="1057" y="505"/>
                </a:lnTo>
                <a:lnTo>
                  <a:pt x="961" y="505"/>
                </a:lnTo>
                <a:lnTo>
                  <a:pt x="865" y="505"/>
                </a:lnTo>
                <a:lnTo>
                  <a:pt x="745" y="505"/>
                </a:lnTo>
                <a:lnTo>
                  <a:pt x="649" y="456"/>
                </a:lnTo>
                <a:lnTo>
                  <a:pt x="600" y="456"/>
                </a:lnTo>
                <a:lnTo>
                  <a:pt x="600" y="384"/>
                </a:lnTo>
                <a:lnTo>
                  <a:pt x="625" y="336"/>
                </a:lnTo>
                <a:lnTo>
                  <a:pt x="697" y="288"/>
                </a:lnTo>
                <a:lnTo>
                  <a:pt x="745" y="240"/>
                </a:lnTo>
                <a:lnTo>
                  <a:pt x="817" y="240"/>
                </a:lnTo>
                <a:lnTo>
                  <a:pt x="961" y="240"/>
                </a:lnTo>
                <a:lnTo>
                  <a:pt x="1057" y="264"/>
                </a:lnTo>
                <a:lnTo>
                  <a:pt x="1105" y="336"/>
                </a:lnTo>
                <a:lnTo>
                  <a:pt x="1153" y="432"/>
                </a:lnTo>
                <a:lnTo>
                  <a:pt x="1177" y="553"/>
                </a:lnTo>
                <a:lnTo>
                  <a:pt x="1177" y="649"/>
                </a:lnTo>
                <a:lnTo>
                  <a:pt x="1177" y="721"/>
                </a:lnTo>
                <a:lnTo>
                  <a:pt x="1153" y="793"/>
                </a:lnTo>
                <a:lnTo>
                  <a:pt x="1057" y="817"/>
                </a:lnTo>
                <a:lnTo>
                  <a:pt x="961" y="817"/>
                </a:lnTo>
                <a:lnTo>
                  <a:pt x="889" y="745"/>
                </a:lnTo>
                <a:lnTo>
                  <a:pt x="865" y="721"/>
                </a:lnTo>
                <a:lnTo>
                  <a:pt x="841" y="625"/>
                </a:lnTo>
                <a:lnTo>
                  <a:pt x="841" y="553"/>
                </a:lnTo>
                <a:lnTo>
                  <a:pt x="841" y="505"/>
                </a:lnTo>
                <a:lnTo>
                  <a:pt x="889" y="432"/>
                </a:lnTo>
                <a:lnTo>
                  <a:pt x="1009" y="384"/>
                </a:lnTo>
                <a:lnTo>
                  <a:pt x="1177" y="384"/>
                </a:lnTo>
                <a:lnTo>
                  <a:pt x="1321" y="384"/>
                </a:lnTo>
                <a:lnTo>
                  <a:pt x="1441" y="432"/>
                </a:lnTo>
                <a:lnTo>
                  <a:pt x="1537" y="529"/>
                </a:lnTo>
                <a:lnTo>
                  <a:pt x="1537" y="601"/>
                </a:lnTo>
                <a:lnTo>
                  <a:pt x="1537" y="649"/>
                </a:lnTo>
                <a:lnTo>
                  <a:pt x="1513" y="721"/>
                </a:lnTo>
                <a:lnTo>
                  <a:pt x="1441" y="769"/>
                </a:lnTo>
                <a:lnTo>
                  <a:pt x="1345" y="769"/>
                </a:lnTo>
                <a:lnTo>
                  <a:pt x="1249" y="769"/>
                </a:lnTo>
                <a:lnTo>
                  <a:pt x="1153" y="769"/>
                </a:lnTo>
                <a:lnTo>
                  <a:pt x="1105" y="673"/>
                </a:lnTo>
                <a:lnTo>
                  <a:pt x="1105" y="577"/>
                </a:lnTo>
                <a:lnTo>
                  <a:pt x="1105" y="481"/>
                </a:lnTo>
                <a:lnTo>
                  <a:pt x="1105" y="384"/>
                </a:lnTo>
                <a:lnTo>
                  <a:pt x="1129" y="240"/>
                </a:lnTo>
                <a:lnTo>
                  <a:pt x="1153" y="144"/>
                </a:lnTo>
                <a:lnTo>
                  <a:pt x="1225" y="96"/>
                </a:lnTo>
                <a:lnTo>
                  <a:pt x="1321" y="24"/>
                </a:lnTo>
                <a:lnTo>
                  <a:pt x="1465" y="48"/>
                </a:lnTo>
                <a:lnTo>
                  <a:pt x="1513" y="120"/>
                </a:lnTo>
                <a:lnTo>
                  <a:pt x="1609" y="192"/>
                </a:lnTo>
                <a:lnTo>
                  <a:pt x="1657" y="288"/>
                </a:lnTo>
                <a:lnTo>
                  <a:pt x="1657" y="432"/>
                </a:lnTo>
                <a:lnTo>
                  <a:pt x="1657" y="529"/>
                </a:lnTo>
                <a:lnTo>
                  <a:pt x="1609" y="625"/>
                </a:lnTo>
                <a:lnTo>
                  <a:pt x="1513" y="673"/>
                </a:lnTo>
                <a:lnTo>
                  <a:pt x="1417" y="673"/>
                </a:lnTo>
                <a:lnTo>
                  <a:pt x="1345" y="601"/>
                </a:lnTo>
                <a:lnTo>
                  <a:pt x="1321" y="577"/>
                </a:lnTo>
                <a:lnTo>
                  <a:pt x="1321" y="505"/>
                </a:lnTo>
                <a:lnTo>
                  <a:pt x="1321" y="408"/>
                </a:lnTo>
                <a:lnTo>
                  <a:pt x="1321" y="336"/>
                </a:lnTo>
                <a:lnTo>
                  <a:pt x="1345" y="312"/>
                </a:lnTo>
                <a:lnTo>
                  <a:pt x="1417" y="312"/>
                </a:lnTo>
                <a:lnTo>
                  <a:pt x="1465" y="336"/>
                </a:lnTo>
                <a:lnTo>
                  <a:pt x="1537" y="408"/>
                </a:lnTo>
                <a:lnTo>
                  <a:pt x="1585" y="505"/>
                </a:lnTo>
                <a:lnTo>
                  <a:pt x="1633" y="601"/>
                </a:lnTo>
                <a:lnTo>
                  <a:pt x="1633" y="697"/>
                </a:lnTo>
                <a:lnTo>
                  <a:pt x="1537" y="745"/>
                </a:lnTo>
                <a:lnTo>
                  <a:pt x="1441" y="793"/>
                </a:lnTo>
                <a:lnTo>
                  <a:pt x="1345" y="841"/>
                </a:lnTo>
                <a:lnTo>
                  <a:pt x="1177" y="841"/>
                </a:lnTo>
                <a:lnTo>
                  <a:pt x="1057" y="889"/>
                </a:lnTo>
                <a:lnTo>
                  <a:pt x="961" y="889"/>
                </a:lnTo>
                <a:lnTo>
                  <a:pt x="961" y="865"/>
                </a:lnTo>
                <a:lnTo>
                  <a:pt x="961" y="841"/>
                </a:lnTo>
                <a:lnTo>
                  <a:pt x="985" y="841"/>
                </a:lnTo>
                <a:lnTo>
                  <a:pt x="1057" y="841"/>
                </a:lnTo>
                <a:lnTo>
                  <a:pt x="1105" y="841"/>
                </a:lnTo>
                <a:lnTo>
                  <a:pt x="1177" y="913"/>
                </a:lnTo>
                <a:lnTo>
                  <a:pt x="1177" y="937"/>
                </a:lnTo>
                <a:lnTo>
                  <a:pt x="1177" y="961"/>
                </a:lnTo>
                <a:lnTo>
                  <a:pt x="1153" y="1009"/>
                </a:lnTo>
                <a:lnTo>
                  <a:pt x="1105" y="1081"/>
                </a:lnTo>
                <a:lnTo>
                  <a:pt x="1033" y="1153"/>
                </a:lnTo>
                <a:lnTo>
                  <a:pt x="1009" y="1153"/>
                </a:lnTo>
                <a:lnTo>
                  <a:pt x="913" y="1129"/>
                </a:lnTo>
                <a:lnTo>
                  <a:pt x="865" y="1105"/>
                </a:lnTo>
                <a:lnTo>
                  <a:pt x="817" y="1057"/>
                </a:lnTo>
                <a:lnTo>
                  <a:pt x="793" y="1033"/>
                </a:lnTo>
                <a:lnTo>
                  <a:pt x="745" y="961"/>
                </a:lnTo>
                <a:lnTo>
                  <a:pt x="745" y="865"/>
                </a:lnTo>
                <a:lnTo>
                  <a:pt x="745" y="841"/>
                </a:lnTo>
                <a:lnTo>
                  <a:pt x="841" y="841"/>
                </a:lnTo>
                <a:lnTo>
                  <a:pt x="937" y="841"/>
                </a:lnTo>
                <a:lnTo>
                  <a:pt x="1033" y="841"/>
                </a:lnTo>
                <a:lnTo>
                  <a:pt x="1105" y="841"/>
                </a:lnTo>
                <a:lnTo>
                  <a:pt x="1153" y="889"/>
                </a:lnTo>
                <a:lnTo>
                  <a:pt x="1153" y="961"/>
                </a:lnTo>
                <a:lnTo>
                  <a:pt x="1105" y="1033"/>
                </a:lnTo>
                <a:lnTo>
                  <a:pt x="1033" y="1105"/>
                </a:lnTo>
                <a:lnTo>
                  <a:pt x="961" y="1153"/>
                </a:lnTo>
                <a:lnTo>
                  <a:pt x="913" y="1153"/>
                </a:lnTo>
                <a:lnTo>
                  <a:pt x="841" y="1153"/>
                </a:lnTo>
                <a:lnTo>
                  <a:pt x="817" y="1153"/>
                </a:lnTo>
                <a:lnTo>
                  <a:pt x="793" y="1081"/>
                </a:lnTo>
                <a:lnTo>
                  <a:pt x="745" y="1009"/>
                </a:lnTo>
                <a:lnTo>
                  <a:pt x="745" y="913"/>
                </a:lnTo>
                <a:lnTo>
                  <a:pt x="697" y="817"/>
                </a:lnTo>
                <a:lnTo>
                  <a:pt x="697" y="697"/>
                </a:lnTo>
                <a:lnTo>
                  <a:pt x="697" y="601"/>
                </a:lnTo>
                <a:lnTo>
                  <a:pt x="793" y="601"/>
                </a:lnTo>
                <a:lnTo>
                  <a:pt x="913" y="601"/>
                </a:lnTo>
                <a:lnTo>
                  <a:pt x="1009" y="649"/>
                </a:lnTo>
                <a:lnTo>
                  <a:pt x="1057" y="745"/>
                </a:lnTo>
                <a:lnTo>
                  <a:pt x="1105" y="841"/>
                </a:lnTo>
                <a:lnTo>
                  <a:pt x="1105" y="937"/>
                </a:lnTo>
                <a:lnTo>
                  <a:pt x="1057" y="1033"/>
                </a:lnTo>
                <a:lnTo>
                  <a:pt x="1009" y="1129"/>
                </a:lnTo>
                <a:lnTo>
                  <a:pt x="913" y="1177"/>
                </a:lnTo>
                <a:lnTo>
                  <a:pt x="817" y="1225"/>
                </a:lnTo>
                <a:lnTo>
                  <a:pt x="745" y="1201"/>
                </a:lnTo>
                <a:lnTo>
                  <a:pt x="697" y="1153"/>
                </a:lnTo>
                <a:lnTo>
                  <a:pt x="649" y="1081"/>
                </a:lnTo>
                <a:lnTo>
                  <a:pt x="649" y="1009"/>
                </a:lnTo>
                <a:lnTo>
                  <a:pt x="625" y="913"/>
                </a:lnTo>
                <a:lnTo>
                  <a:pt x="600" y="841"/>
                </a:lnTo>
                <a:lnTo>
                  <a:pt x="552" y="793"/>
                </a:lnTo>
                <a:lnTo>
                  <a:pt x="552" y="769"/>
                </a:lnTo>
                <a:lnTo>
                  <a:pt x="625" y="769"/>
                </a:lnTo>
                <a:lnTo>
                  <a:pt x="697" y="769"/>
                </a:lnTo>
                <a:lnTo>
                  <a:pt x="745" y="769"/>
                </a:lnTo>
                <a:lnTo>
                  <a:pt x="817" y="697"/>
                </a:lnTo>
                <a:lnTo>
                  <a:pt x="889" y="697"/>
                </a:lnTo>
                <a:lnTo>
                  <a:pt x="961" y="649"/>
                </a:lnTo>
                <a:lnTo>
                  <a:pt x="961" y="625"/>
                </a:lnTo>
                <a:lnTo>
                  <a:pt x="937" y="601"/>
                </a:lnTo>
                <a:lnTo>
                  <a:pt x="913" y="601"/>
                </a:lnTo>
                <a:lnTo>
                  <a:pt x="913" y="577"/>
                </a:lnTo>
                <a:lnTo>
                  <a:pt x="913" y="553"/>
                </a:lnTo>
                <a:lnTo>
                  <a:pt x="889" y="553"/>
                </a:lnTo>
                <a:lnTo>
                  <a:pt x="865" y="553"/>
                </a:lnTo>
                <a:lnTo>
                  <a:pt x="865" y="529"/>
                </a:lnTo>
                <a:lnTo>
                  <a:pt x="889" y="505"/>
                </a:lnTo>
                <a:lnTo>
                  <a:pt x="913" y="505"/>
                </a:lnTo>
                <a:lnTo>
                  <a:pt x="937" y="481"/>
                </a:lnTo>
                <a:lnTo>
                  <a:pt x="961" y="481"/>
                </a:lnTo>
                <a:lnTo>
                  <a:pt x="961" y="553"/>
                </a:lnTo>
                <a:lnTo>
                  <a:pt x="937" y="553"/>
                </a:lnTo>
                <a:lnTo>
                  <a:pt x="913" y="553"/>
                </a:lnTo>
                <a:lnTo>
                  <a:pt x="889" y="601"/>
                </a:lnTo>
                <a:lnTo>
                  <a:pt x="817" y="649"/>
                </a:lnTo>
                <a:lnTo>
                  <a:pt x="745" y="697"/>
                </a:lnTo>
                <a:lnTo>
                  <a:pt x="697" y="697"/>
                </a:lnTo>
                <a:lnTo>
                  <a:pt x="625" y="697"/>
                </a:lnTo>
                <a:lnTo>
                  <a:pt x="600" y="673"/>
                </a:lnTo>
                <a:lnTo>
                  <a:pt x="600" y="601"/>
                </a:lnTo>
                <a:lnTo>
                  <a:pt x="552" y="553"/>
                </a:lnTo>
                <a:lnTo>
                  <a:pt x="552" y="481"/>
                </a:lnTo>
                <a:lnTo>
                  <a:pt x="552" y="408"/>
                </a:lnTo>
                <a:lnTo>
                  <a:pt x="552" y="336"/>
                </a:lnTo>
                <a:lnTo>
                  <a:pt x="600" y="336"/>
                </a:lnTo>
                <a:lnTo>
                  <a:pt x="600" y="408"/>
                </a:lnTo>
                <a:lnTo>
                  <a:pt x="673" y="432"/>
                </a:lnTo>
                <a:lnTo>
                  <a:pt x="697" y="505"/>
                </a:lnTo>
                <a:lnTo>
                  <a:pt x="745" y="577"/>
                </a:lnTo>
                <a:lnTo>
                  <a:pt x="745" y="649"/>
                </a:lnTo>
                <a:lnTo>
                  <a:pt x="745" y="697"/>
                </a:lnTo>
                <a:lnTo>
                  <a:pt x="745" y="769"/>
                </a:lnTo>
                <a:lnTo>
                  <a:pt x="721" y="841"/>
                </a:lnTo>
                <a:lnTo>
                  <a:pt x="649" y="841"/>
                </a:lnTo>
                <a:lnTo>
                  <a:pt x="600" y="865"/>
                </a:lnTo>
                <a:lnTo>
                  <a:pt x="528" y="865"/>
                </a:lnTo>
                <a:lnTo>
                  <a:pt x="432" y="889"/>
                </a:lnTo>
                <a:lnTo>
                  <a:pt x="360" y="889"/>
                </a:lnTo>
                <a:lnTo>
                  <a:pt x="288" y="889"/>
                </a:lnTo>
                <a:lnTo>
                  <a:pt x="240" y="817"/>
                </a:lnTo>
                <a:lnTo>
                  <a:pt x="240" y="793"/>
                </a:lnTo>
                <a:lnTo>
                  <a:pt x="240" y="745"/>
                </a:lnTo>
                <a:lnTo>
                  <a:pt x="264" y="697"/>
                </a:lnTo>
                <a:lnTo>
                  <a:pt x="336" y="673"/>
                </a:lnTo>
                <a:lnTo>
                  <a:pt x="408" y="673"/>
                </a:lnTo>
                <a:lnTo>
                  <a:pt x="456" y="673"/>
                </a:lnTo>
                <a:lnTo>
                  <a:pt x="456" y="745"/>
                </a:lnTo>
                <a:lnTo>
                  <a:pt x="456" y="841"/>
                </a:lnTo>
                <a:lnTo>
                  <a:pt x="456" y="889"/>
                </a:lnTo>
                <a:lnTo>
                  <a:pt x="456" y="961"/>
                </a:lnTo>
                <a:lnTo>
                  <a:pt x="432" y="1033"/>
                </a:lnTo>
                <a:lnTo>
                  <a:pt x="408" y="1105"/>
                </a:lnTo>
                <a:lnTo>
                  <a:pt x="408" y="961"/>
                </a:lnTo>
                <a:lnTo>
                  <a:pt x="408" y="889"/>
                </a:lnTo>
                <a:lnTo>
                  <a:pt x="408" y="841"/>
                </a:lnTo>
                <a:lnTo>
                  <a:pt x="408" y="769"/>
                </a:lnTo>
                <a:lnTo>
                  <a:pt x="408" y="697"/>
                </a:lnTo>
                <a:lnTo>
                  <a:pt x="432" y="697"/>
                </a:lnTo>
                <a:lnTo>
                  <a:pt x="432" y="721"/>
                </a:lnTo>
                <a:lnTo>
                  <a:pt x="432" y="745"/>
                </a:lnTo>
                <a:lnTo>
                  <a:pt x="432" y="793"/>
                </a:lnTo>
                <a:lnTo>
                  <a:pt x="432" y="817"/>
                </a:lnTo>
                <a:lnTo>
                  <a:pt x="432" y="841"/>
                </a:lnTo>
                <a:lnTo>
                  <a:pt x="408" y="841"/>
                </a:lnTo>
                <a:lnTo>
                  <a:pt x="336" y="841"/>
                </a:lnTo>
                <a:lnTo>
                  <a:pt x="336" y="817"/>
                </a:lnTo>
                <a:lnTo>
                  <a:pt x="312" y="817"/>
                </a:lnTo>
                <a:lnTo>
                  <a:pt x="288" y="817"/>
                </a:lnTo>
                <a:lnTo>
                  <a:pt x="312" y="817"/>
                </a:lnTo>
                <a:lnTo>
                  <a:pt x="336" y="817"/>
                </a:lnTo>
                <a:lnTo>
                  <a:pt x="336" y="841"/>
                </a:lnTo>
                <a:lnTo>
                  <a:pt x="360" y="865"/>
                </a:lnTo>
                <a:lnTo>
                  <a:pt x="360" y="889"/>
                </a:lnTo>
                <a:lnTo>
                  <a:pt x="360" y="913"/>
                </a:lnTo>
                <a:lnTo>
                  <a:pt x="336" y="937"/>
                </a:lnTo>
                <a:lnTo>
                  <a:pt x="336" y="961"/>
                </a:lnTo>
                <a:lnTo>
                  <a:pt x="312" y="961"/>
                </a:lnTo>
                <a:lnTo>
                  <a:pt x="288" y="937"/>
                </a:lnTo>
                <a:lnTo>
                  <a:pt x="288" y="913"/>
                </a:lnTo>
                <a:lnTo>
                  <a:pt x="288" y="889"/>
                </a:lnTo>
                <a:lnTo>
                  <a:pt x="288" y="865"/>
                </a:lnTo>
                <a:lnTo>
                  <a:pt x="288" y="841"/>
                </a:lnTo>
                <a:lnTo>
                  <a:pt x="312" y="841"/>
                </a:lnTo>
                <a:lnTo>
                  <a:pt x="336" y="841"/>
                </a:lnTo>
                <a:lnTo>
                  <a:pt x="336" y="817"/>
                </a:lnTo>
                <a:lnTo>
                  <a:pt x="336" y="841"/>
                </a:lnTo>
                <a:lnTo>
                  <a:pt x="336" y="889"/>
                </a:lnTo>
                <a:lnTo>
                  <a:pt x="312" y="961"/>
                </a:lnTo>
                <a:lnTo>
                  <a:pt x="312" y="1033"/>
                </a:lnTo>
                <a:lnTo>
                  <a:pt x="288" y="1153"/>
                </a:lnTo>
                <a:lnTo>
                  <a:pt x="288" y="1225"/>
                </a:lnTo>
                <a:lnTo>
                  <a:pt x="288" y="1297"/>
                </a:lnTo>
                <a:lnTo>
                  <a:pt x="312" y="1273"/>
                </a:lnTo>
                <a:lnTo>
                  <a:pt x="312" y="1249"/>
                </a:lnTo>
                <a:lnTo>
                  <a:pt x="312" y="1225"/>
                </a:lnTo>
                <a:lnTo>
                  <a:pt x="312" y="1201"/>
                </a:lnTo>
                <a:lnTo>
                  <a:pt x="288" y="1201"/>
                </a:lnTo>
                <a:lnTo>
                  <a:pt x="288" y="1177"/>
                </a:lnTo>
                <a:lnTo>
                  <a:pt x="216" y="1129"/>
                </a:lnTo>
                <a:lnTo>
                  <a:pt x="192" y="1153"/>
                </a:lnTo>
                <a:lnTo>
                  <a:pt x="192" y="1201"/>
                </a:lnTo>
                <a:lnTo>
                  <a:pt x="192" y="1273"/>
                </a:lnTo>
                <a:lnTo>
                  <a:pt x="216" y="1297"/>
                </a:lnTo>
                <a:lnTo>
                  <a:pt x="240" y="1273"/>
                </a:lnTo>
                <a:lnTo>
                  <a:pt x="288" y="1249"/>
                </a:lnTo>
                <a:lnTo>
                  <a:pt x="336" y="1177"/>
                </a:lnTo>
                <a:lnTo>
                  <a:pt x="408" y="1153"/>
                </a:lnTo>
                <a:lnTo>
                  <a:pt x="432" y="1081"/>
                </a:lnTo>
                <a:lnTo>
                  <a:pt x="504" y="1009"/>
                </a:lnTo>
                <a:lnTo>
                  <a:pt x="480" y="1033"/>
                </a:lnTo>
                <a:lnTo>
                  <a:pt x="456" y="1057"/>
                </a:lnTo>
                <a:lnTo>
                  <a:pt x="456" y="1081"/>
                </a:lnTo>
                <a:lnTo>
                  <a:pt x="456" y="1105"/>
                </a:lnTo>
                <a:lnTo>
                  <a:pt x="480" y="1033"/>
                </a:lnTo>
                <a:lnTo>
                  <a:pt x="480" y="961"/>
                </a:lnTo>
                <a:lnTo>
                  <a:pt x="480" y="889"/>
                </a:lnTo>
                <a:lnTo>
                  <a:pt x="456" y="889"/>
                </a:lnTo>
                <a:lnTo>
                  <a:pt x="408" y="889"/>
                </a:lnTo>
                <a:lnTo>
                  <a:pt x="336" y="889"/>
                </a:lnTo>
                <a:lnTo>
                  <a:pt x="264" y="961"/>
                </a:lnTo>
                <a:lnTo>
                  <a:pt x="240" y="1009"/>
                </a:lnTo>
                <a:lnTo>
                  <a:pt x="192" y="1081"/>
                </a:lnTo>
                <a:lnTo>
                  <a:pt x="192" y="1153"/>
                </a:lnTo>
                <a:lnTo>
                  <a:pt x="192" y="1201"/>
                </a:lnTo>
                <a:lnTo>
                  <a:pt x="264" y="1273"/>
                </a:lnTo>
                <a:lnTo>
                  <a:pt x="336" y="1273"/>
                </a:lnTo>
                <a:lnTo>
                  <a:pt x="408" y="1273"/>
                </a:lnTo>
                <a:lnTo>
                  <a:pt x="456" y="1201"/>
                </a:lnTo>
                <a:lnTo>
                  <a:pt x="456" y="1153"/>
                </a:lnTo>
                <a:lnTo>
                  <a:pt x="480" y="1129"/>
                </a:lnTo>
                <a:lnTo>
                  <a:pt x="480" y="1105"/>
                </a:lnTo>
                <a:lnTo>
                  <a:pt x="456" y="1129"/>
                </a:lnTo>
                <a:lnTo>
                  <a:pt x="456" y="1153"/>
                </a:lnTo>
                <a:lnTo>
                  <a:pt x="456" y="1177"/>
                </a:lnTo>
                <a:lnTo>
                  <a:pt x="456" y="1153"/>
                </a:lnTo>
                <a:lnTo>
                  <a:pt x="432" y="1105"/>
                </a:lnTo>
                <a:lnTo>
                  <a:pt x="408" y="1081"/>
                </a:lnTo>
                <a:lnTo>
                  <a:pt x="384" y="1081"/>
                </a:lnTo>
                <a:lnTo>
                  <a:pt x="360" y="1081"/>
                </a:lnTo>
                <a:lnTo>
                  <a:pt x="336" y="1105"/>
                </a:lnTo>
                <a:lnTo>
                  <a:pt x="336" y="1129"/>
                </a:lnTo>
                <a:lnTo>
                  <a:pt x="336" y="1153"/>
                </a:lnTo>
                <a:lnTo>
                  <a:pt x="336" y="1129"/>
                </a:lnTo>
                <a:lnTo>
                  <a:pt x="336" y="1105"/>
                </a:lnTo>
                <a:lnTo>
                  <a:pt x="336" y="1129"/>
                </a:lnTo>
                <a:lnTo>
                  <a:pt x="312" y="1129"/>
                </a:lnTo>
                <a:lnTo>
                  <a:pt x="312" y="1153"/>
                </a:lnTo>
                <a:lnTo>
                  <a:pt x="312" y="1177"/>
                </a:lnTo>
                <a:lnTo>
                  <a:pt x="288" y="1153"/>
                </a:lnTo>
                <a:lnTo>
                  <a:pt x="264" y="1177"/>
                </a:lnTo>
                <a:lnTo>
                  <a:pt x="264" y="1201"/>
                </a:lnTo>
                <a:lnTo>
                  <a:pt x="264" y="1225"/>
                </a:lnTo>
                <a:lnTo>
                  <a:pt x="240" y="1225"/>
                </a:lnTo>
                <a:lnTo>
                  <a:pt x="240" y="1249"/>
                </a:lnTo>
                <a:lnTo>
                  <a:pt x="240" y="1273"/>
                </a:lnTo>
                <a:lnTo>
                  <a:pt x="216" y="1297"/>
                </a:lnTo>
                <a:lnTo>
                  <a:pt x="216" y="1273"/>
                </a:lnTo>
                <a:lnTo>
                  <a:pt x="192" y="1273"/>
                </a:lnTo>
                <a:lnTo>
                  <a:pt x="192" y="1297"/>
                </a:lnTo>
                <a:lnTo>
                  <a:pt x="192" y="1273"/>
                </a:lnTo>
                <a:lnTo>
                  <a:pt x="192" y="1249"/>
                </a:lnTo>
                <a:lnTo>
                  <a:pt x="168" y="1249"/>
                </a:lnTo>
                <a:lnTo>
                  <a:pt x="144" y="1249"/>
                </a:lnTo>
                <a:lnTo>
                  <a:pt x="144" y="1273"/>
                </a:lnTo>
                <a:lnTo>
                  <a:pt x="144" y="1297"/>
                </a:lnTo>
                <a:lnTo>
                  <a:pt x="120" y="1297"/>
                </a:lnTo>
                <a:lnTo>
                  <a:pt x="120" y="1273"/>
                </a:lnTo>
                <a:lnTo>
                  <a:pt x="120" y="1249"/>
                </a:lnTo>
                <a:lnTo>
                  <a:pt x="120" y="1273"/>
                </a:lnTo>
                <a:lnTo>
                  <a:pt x="96" y="1273"/>
                </a:lnTo>
                <a:lnTo>
                  <a:pt x="96" y="1297"/>
                </a:lnTo>
                <a:lnTo>
                  <a:pt x="96" y="1273"/>
                </a:lnTo>
                <a:lnTo>
                  <a:pt x="96" y="1249"/>
                </a:lnTo>
                <a:lnTo>
                  <a:pt x="96" y="1225"/>
                </a:lnTo>
                <a:lnTo>
                  <a:pt x="96" y="1201"/>
                </a:lnTo>
                <a:lnTo>
                  <a:pt x="96" y="1297"/>
                </a:lnTo>
                <a:lnTo>
                  <a:pt x="168" y="1369"/>
                </a:lnTo>
                <a:lnTo>
                  <a:pt x="168" y="1441"/>
                </a:lnTo>
                <a:lnTo>
                  <a:pt x="240" y="1513"/>
                </a:lnTo>
                <a:lnTo>
                  <a:pt x="240" y="1561"/>
                </a:lnTo>
                <a:lnTo>
                  <a:pt x="264" y="1465"/>
                </a:lnTo>
                <a:lnTo>
                  <a:pt x="264" y="1441"/>
                </a:lnTo>
                <a:lnTo>
                  <a:pt x="264" y="1417"/>
                </a:lnTo>
                <a:lnTo>
                  <a:pt x="240" y="1393"/>
                </a:lnTo>
                <a:lnTo>
                  <a:pt x="240" y="1369"/>
                </a:lnTo>
                <a:lnTo>
                  <a:pt x="240" y="1345"/>
                </a:lnTo>
                <a:lnTo>
                  <a:pt x="240" y="1321"/>
                </a:lnTo>
                <a:lnTo>
                  <a:pt x="216" y="1321"/>
                </a:lnTo>
                <a:lnTo>
                  <a:pt x="192" y="1321"/>
                </a:lnTo>
                <a:lnTo>
                  <a:pt x="192" y="1297"/>
                </a:lnTo>
                <a:lnTo>
                  <a:pt x="192" y="1273"/>
                </a:lnTo>
              </a:path>
            </a:pathLst>
          </a:custGeom>
          <a:noFill/>
          <a:ln w="254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51561" name="Group 18">
            <a:extLst>
              <a:ext uri="{FF2B5EF4-FFF2-40B4-BE49-F238E27FC236}">
                <a16:creationId xmlns:a16="http://schemas.microsoft.com/office/drawing/2014/main" id="{067D4C40-91ED-4258-8752-CF3748450B79}"/>
              </a:ext>
            </a:extLst>
          </p:cNvPr>
          <p:cNvGrpSpPr>
            <a:grpSpLocks/>
          </p:cNvGrpSpPr>
          <p:nvPr/>
        </p:nvGrpSpPr>
        <p:grpSpPr bwMode="auto">
          <a:xfrm>
            <a:off x="7899400" y="2020888"/>
            <a:ext cx="1016000" cy="549275"/>
            <a:chOff x="4705" y="1417"/>
            <a:chExt cx="640" cy="346"/>
          </a:xfrm>
        </p:grpSpPr>
        <p:sp>
          <p:nvSpPr>
            <p:cNvPr id="151566" name="Rectangle 19">
              <a:extLst>
                <a:ext uri="{FF2B5EF4-FFF2-40B4-BE49-F238E27FC236}">
                  <a16:creationId xmlns:a16="http://schemas.microsoft.com/office/drawing/2014/main" id="{5C0C3556-A397-4895-B3CD-04B5D6D08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1417"/>
              <a:ext cx="51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Burner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1567" name="Rectangle 20">
              <a:extLst>
                <a:ext uri="{FF2B5EF4-FFF2-40B4-BE49-F238E27FC236}">
                  <a16:creationId xmlns:a16="http://schemas.microsoft.com/office/drawing/2014/main" id="{000F3C8E-5B33-4598-BB54-64942955F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1590"/>
              <a:ext cx="64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Overfired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1562" name="Rectangle 21">
            <a:extLst>
              <a:ext uri="{FF2B5EF4-FFF2-40B4-BE49-F238E27FC236}">
                <a16:creationId xmlns:a16="http://schemas.microsoft.com/office/drawing/2014/main" id="{385B9AC5-8629-4439-99F5-7A373EBC8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810000"/>
            <a:ext cx="1727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Temp. Too High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1563" name="Line 22">
            <a:extLst>
              <a:ext uri="{FF2B5EF4-FFF2-40B4-BE49-F238E27FC236}">
                <a16:creationId xmlns:a16="http://schemas.microsoft.com/office/drawing/2014/main" id="{C78D268E-FF17-478F-A5B3-A0DF26A981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33800" y="762000"/>
            <a:ext cx="1143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564" name="Freeform 23">
            <a:extLst>
              <a:ext uri="{FF2B5EF4-FFF2-40B4-BE49-F238E27FC236}">
                <a16:creationId xmlns:a16="http://schemas.microsoft.com/office/drawing/2014/main" id="{E0A4EBFE-065C-4E45-9722-5ABC5931107E}"/>
              </a:ext>
            </a:extLst>
          </p:cNvPr>
          <p:cNvSpPr>
            <a:spLocks/>
          </p:cNvSpPr>
          <p:nvPr/>
        </p:nvSpPr>
        <p:spPr bwMode="auto">
          <a:xfrm>
            <a:off x="1978025" y="3276600"/>
            <a:ext cx="841375" cy="646113"/>
          </a:xfrm>
          <a:custGeom>
            <a:avLst/>
            <a:gdLst>
              <a:gd name="T0" fmla="*/ 2147483646 w 530"/>
              <a:gd name="T1" fmla="*/ 2147483646 h 407"/>
              <a:gd name="T2" fmla="*/ 2147483646 w 530"/>
              <a:gd name="T3" fmla="*/ 2147483646 h 407"/>
              <a:gd name="T4" fmla="*/ 2147483646 w 530"/>
              <a:gd name="T5" fmla="*/ 2147483646 h 407"/>
              <a:gd name="T6" fmla="*/ 2147483646 w 530"/>
              <a:gd name="T7" fmla="*/ 2147483646 h 407"/>
              <a:gd name="T8" fmla="*/ 2147483646 w 530"/>
              <a:gd name="T9" fmla="*/ 2147483646 h 407"/>
              <a:gd name="T10" fmla="*/ 2147483646 w 530"/>
              <a:gd name="T11" fmla="*/ 2147483646 h 407"/>
              <a:gd name="T12" fmla="*/ 2147483646 w 530"/>
              <a:gd name="T13" fmla="*/ 2147483646 h 407"/>
              <a:gd name="T14" fmla="*/ 2147483646 w 530"/>
              <a:gd name="T15" fmla="*/ 2147483646 h 407"/>
              <a:gd name="T16" fmla="*/ 2147483646 w 530"/>
              <a:gd name="T17" fmla="*/ 2147483646 h 407"/>
              <a:gd name="T18" fmla="*/ 2147483646 w 530"/>
              <a:gd name="T19" fmla="*/ 2147483646 h 407"/>
              <a:gd name="T20" fmla="*/ 2147483646 w 530"/>
              <a:gd name="T21" fmla="*/ 0 h 407"/>
              <a:gd name="T22" fmla="*/ 2147483646 w 530"/>
              <a:gd name="T23" fmla="*/ 2147483646 h 407"/>
              <a:gd name="T24" fmla="*/ 2147483646 w 530"/>
              <a:gd name="T25" fmla="*/ 2147483646 h 407"/>
              <a:gd name="T26" fmla="*/ 2147483646 w 530"/>
              <a:gd name="T27" fmla="*/ 2147483646 h 407"/>
              <a:gd name="T28" fmla="*/ 2147483646 w 530"/>
              <a:gd name="T29" fmla="*/ 2147483646 h 407"/>
              <a:gd name="T30" fmla="*/ 2147483646 w 530"/>
              <a:gd name="T31" fmla="*/ 2147483646 h 407"/>
              <a:gd name="T32" fmla="*/ 2147483646 w 530"/>
              <a:gd name="T33" fmla="*/ 2147483646 h 40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30" h="407">
                <a:moveTo>
                  <a:pt x="530" y="384"/>
                </a:moveTo>
                <a:cubicBezTo>
                  <a:pt x="458" y="360"/>
                  <a:pt x="468" y="347"/>
                  <a:pt x="482" y="276"/>
                </a:cubicBezTo>
                <a:cubicBezTo>
                  <a:pt x="478" y="244"/>
                  <a:pt x="487" y="208"/>
                  <a:pt x="470" y="180"/>
                </a:cubicBezTo>
                <a:cubicBezTo>
                  <a:pt x="455" y="154"/>
                  <a:pt x="298" y="135"/>
                  <a:pt x="278" y="132"/>
                </a:cubicBezTo>
                <a:cubicBezTo>
                  <a:pt x="278" y="132"/>
                  <a:pt x="214" y="60"/>
                  <a:pt x="278" y="60"/>
                </a:cubicBezTo>
                <a:cubicBezTo>
                  <a:pt x="292" y="60"/>
                  <a:pt x="294" y="84"/>
                  <a:pt x="302" y="96"/>
                </a:cubicBezTo>
                <a:cubicBezTo>
                  <a:pt x="288" y="204"/>
                  <a:pt x="308" y="218"/>
                  <a:pt x="206" y="192"/>
                </a:cubicBezTo>
                <a:cubicBezTo>
                  <a:pt x="202" y="176"/>
                  <a:pt x="206" y="156"/>
                  <a:pt x="194" y="144"/>
                </a:cubicBezTo>
                <a:cubicBezTo>
                  <a:pt x="187" y="137"/>
                  <a:pt x="117" y="114"/>
                  <a:pt x="98" y="108"/>
                </a:cubicBezTo>
                <a:cubicBezTo>
                  <a:pt x="51" y="120"/>
                  <a:pt x="0" y="148"/>
                  <a:pt x="62" y="36"/>
                </a:cubicBezTo>
                <a:cubicBezTo>
                  <a:pt x="69" y="24"/>
                  <a:pt x="130" y="5"/>
                  <a:pt x="146" y="0"/>
                </a:cubicBezTo>
                <a:cubicBezTo>
                  <a:pt x="212" y="16"/>
                  <a:pt x="209" y="22"/>
                  <a:pt x="230" y="84"/>
                </a:cubicBezTo>
                <a:cubicBezTo>
                  <a:pt x="246" y="208"/>
                  <a:pt x="223" y="178"/>
                  <a:pt x="326" y="204"/>
                </a:cubicBezTo>
                <a:cubicBezTo>
                  <a:pt x="354" y="288"/>
                  <a:pt x="358" y="252"/>
                  <a:pt x="338" y="312"/>
                </a:cubicBezTo>
                <a:cubicBezTo>
                  <a:pt x="342" y="324"/>
                  <a:pt x="340" y="340"/>
                  <a:pt x="350" y="348"/>
                </a:cubicBezTo>
                <a:cubicBezTo>
                  <a:pt x="363" y="358"/>
                  <a:pt x="382" y="355"/>
                  <a:pt x="398" y="360"/>
                </a:cubicBezTo>
                <a:cubicBezTo>
                  <a:pt x="447" y="375"/>
                  <a:pt x="484" y="407"/>
                  <a:pt x="530" y="384"/>
                </a:cubicBezTo>
                <a:close/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565" name="Freeform 24">
            <a:extLst>
              <a:ext uri="{FF2B5EF4-FFF2-40B4-BE49-F238E27FC236}">
                <a16:creationId xmlns:a16="http://schemas.microsoft.com/office/drawing/2014/main" id="{46947AC3-8D4B-41FD-BC69-19CE3F876403}"/>
              </a:ext>
            </a:extLst>
          </p:cNvPr>
          <p:cNvSpPr>
            <a:spLocks/>
          </p:cNvSpPr>
          <p:nvPr/>
        </p:nvSpPr>
        <p:spPr bwMode="auto">
          <a:xfrm>
            <a:off x="1654175" y="4514850"/>
            <a:ext cx="1127125" cy="596900"/>
          </a:xfrm>
          <a:custGeom>
            <a:avLst/>
            <a:gdLst>
              <a:gd name="T0" fmla="*/ 2147483646 w 710"/>
              <a:gd name="T1" fmla="*/ 0 h 376"/>
              <a:gd name="T2" fmla="*/ 2147483646 w 710"/>
              <a:gd name="T3" fmla="*/ 2147483646 h 376"/>
              <a:gd name="T4" fmla="*/ 2147483646 w 710"/>
              <a:gd name="T5" fmla="*/ 2147483646 h 376"/>
              <a:gd name="T6" fmla="*/ 2147483646 w 710"/>
              <a:gd name="T7" fmla="*/ 2147483646 h 376"/>
              <a:gd name="T8" fmla="*/ 2147483646 w 710"/>
              <a:gd name="T9" fmla="*/ 2147483646 h 376"/>
              <a:gd name="T10" fmla="*/ 2147483646 w 710"/>
              <a:gd name="T11" fmla="*/ 2147483646 h 376"/>
              <a:gd name="T12" fmla="*/ 2147483646 w 710"/>
              <a:gd name="T13" fmla="*/ 2147483646 h 376"/>
              <a:gd name="T14" fmla="*/ 2147483646 w 710"/>
              <a:gd name="T15" fmla="*/ 2147483646 h 376"/>
              <a:gd name="T16" fmla="*/ 2147483646 w 710"/>
              <a:gd name="T17" fmla="*/ 2147483646 h 376"/>
              <a:gd name="T18" fmla="*/ 2147483646 w 710"/>
              <a:gd name="T19" fmla="*/ 2147483646 h 376"/>
              <a:gd name="T20" fmla="*/ 2147483646 w 710"/>
              <a:gd name="T21" fmla="*/ 2147483646 h 376"/>
              <a:gd name="T22" fmla="*/ 2147483646 w 710"/>
              <a:gd name="T23" fmla="*/ 0 h 3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10" h="376">
                <a:moveTo>
                  <a:pt x="710" y="0"/>
                </a:moveTo>
                <a:cubicBezTo>
                  <a:pt x="633" y="10"/>
                  <a:pt x="557" y="17"/>
                  <a:pt x="482" y="36"/>
                </a:cubicBezTo>
                <a:cubicBezTo>
                  <a:pt x="428" y="90"/>
                  <a:pt x="451" y="56"/>
                  <a:pt x="422" y="144"/>
                </a:cubicBezTo>
                <a:cubicBezTo>
                  <a:pt x="418" y="156"/>
                  <a:pt x="398" y="153"/>
                  <a:pt x="386" y="156"/>
                </a:cubicBezTo>
                <a:cubicBezTo>
                  <a:pt x="314" y="174"/>
                  <a:pt x="242" y="186"/>
                  <a:pt x="170" y="204"/>
                </a:cubicBezTo>
                <a:cubicBezTo>
                  <a:pt x="134" y="228"/>
                  <a:pt x="98" y="240"/>
                  <a:pt x="62" y="264"/>
                </a:cubicBezTo>
                <a:cubicBezTo>
                  <a:pt x="0" y="357"/>
                  <a:pt x="6" y="334"/>
                  <a:pt x="134" y="348"/>
                </a:cubicBezTo>
                <a:cubicBezTo>
                  <a:pt x="219" y="376"/>
                  <a:pt x="336" y="346"/>
                  <a:pt x="422" y="324"/>
                </a:cubicBezTo>
                <a:cubicBezTo>
                  <a:pt x="434" y="316"/>
                  <a:pt x="449" y="311"/>
                  <a:pt x="458" y="300"/>
                </a:cubicBezTo>
                <a:cubicBezTo>
                  <a:pt x="466" y="290"/>
                  <a:pt x="461" y="273"/>
                  <a:pt x="470" y="264"/>
                </a:cubicBezTo>
                <a:cubicBezTo>
                  <a:pt x="528" y="206"/>
                  <a:pt x="578" y="216"/>
                  <a:pt x="650" y="192"/>
                </a:cubicBezTo>
                <a:cubicBezTo>
                  <a:pt x="674" y="120"/>
                  <a:pt x="710" y="81"/>
                  <a:pt x="710" y="0"/>
                </a:cubicBezTo>
                <a:close/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CONTAIR">
            <a:extLst>
              <a:ext uri="{FF2B5EF4-FFF2-40B4-BE49-F238E27FC236}">
                <a16:creationId xmlns:a16="http://schemas.microsoft.com/office/drawing/2014/main" id="{B785E6A9-E4A8-4297-9225-575945EED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230313"/>
            <a:ext cx="46482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03" name="Group 3">
            <a:extLst>
              <a:ext uri="{FF2B5EF4-FFF2-40B4-BE49-F238E27FC236}">
                <a16:creationId xmlns:a16="http://schemas.microsoft.com/office/drawing/2014/main" id="{30081CA2-B776-4971-949F-65051C17940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3835400"/>
            <a:ext cx="1574800" cy="823913"/>
            <a:chOff x="975" y="2416"/>
            <a:chExt cx="992" cy="519"/>
          </a:xfrm>
        </p:grpSpPr>
        <p:sp>
          <p:nvSpPr>
            <p:cNvPr id="153618" name="Rectangle 4">
              <a:extLst>
                <a:ext uri="{FF2B5EF4-FFF2-40B4-BE49-F238E27FC236}">
                  <a16:creationId xmlns:a16="http://schemas.microsoft.com/office/drawing/2014/main" id="{F6D6E960-1ED8-4FBD-A906-0C5E1B7EC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416"/>
              <a:ext cx="6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Too Much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3619" name="Rectangle 5">
              <a:extLst>
                <a:ext uri="{FF2B5EF4-FFF2-40B4-BE49-F238E27FC236}">
                  <a16:creationId xmlns:a16="http://schemas.microsoft.com/office/drawing/2014/main" id="{0DE22CDC-A3A3-40EF-981B-9FA705A96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589"/>
              <a:ext cx="9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Highly Volatile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3620" name="Rectangle 6">
              <a:extLst>
                <a:ext uri="{FF2B5EF4-FFF2-40B4-BE49-F238E27FC236}">
                  <a16:creationId xmlns:a16="http://schemas.microsoft.com/office/drawing/2014/main" id="{10DC8F1E-6D75-409E-BD32-56C2F01F8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762"/>
              <a:ext cx="4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Waste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3604" name="Group 7">
            <a:extLst>
              <a:ext uri="{FF2B5EF4-FFF2-40B4-BE49-F238E27FC236}">
                <a16:creationId xmlns:a16="http://schemas.microsoft.com/office/drawing/2014/main" id="{A8717707-545C-40A3-B635-345833B747CF}"/>
              </a:ext>
            </a:extLst>
          </p:cNvPr>
          <p:cNvGrpSpPr>
            <a:grpSpLocks/>
          </p:cNvGrpSpPr>
          <p:nvPr/>
        </p:nvGrpSpPr>
        <p:grpSpPr bwMode="auto">
          <a:xfrm>
            <a:off x="7594600" y="3200400"/>
            <a:ext cx="1549400" cy="549275"/>
            <a:chOff x="4600" y="2153"/>
            <a:chExt cx="976" cy="346"/>
          </a:xfrm>
        </p:grpSpPr>
        <p:sp>
          <p:nvSpPr>
            <p:cNvPr id="153616" name="Rectangle 8">
              <a:extLst>
                <a:ext uri="{FF2B5EF4-FFF2-40B4-BE49-F238E27FC236}">
                  <a16:creationId xmlns:a16="http://schemas.microsoft.com/office/drawing/2014/main" id="{AB1CD4A7-70A2-4F7E-954A-763C0432C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0" y="2153"/>
              <a:ext cx="81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u="sng">
                  <a:solidFill>
                    <a:srgbClr val="000000"/>
                  </a:solidFill>
                  <a:latin typeface="Arial" panose="020B0604020202020204" pitchFamily="34" charset="0"/>
                </a:rPr>
                <a:t>Not Enough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3617" name="Rectangle 9">
              <a:extLst>
                <a:ext uri="{FF2B5EF4-FFF2-40B4-BE49-F238E27FC236}">
                  <a16:creationId xmlns:a16="http://schemas.microsoft.com/office/drawing/2014/main" id="{067DA76F-D5AA-4F82-A640-CC8D61950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0" y="2326"/>
              <a:ext cx="9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u="sng">
                  <a:solidFill>
                    <a:srgbClr val="000000"/>
                  </a:solidFill>
                  <a:latin typeface="Arial" panose="020B0604020202020204" pitchFamily="34" charset="0"/>
                </a:rPr>
                <a:t>Secondary Air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3605" name="Rectangle 10">
            <a:extLst>
              <a:ext uri="{FF2B5EF4-FFF2-40B4-BE49-F238E27FC236}">
                <a16:creationId xmlns:a16="http://schemas.microsoft.com/office/drawing/2014/main" id="{E1F64B08-D336-4757-A9AF-C645A92F5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2600" y="5592763"/>
            <a:ext cx="2540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Too Much Underfire Air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3606" name="Rectangle 11">
            <a:extLst>
              <a:ext uri="{FF2B5EF4-FFF2-40B4-BE49-F238E27FC236}">
                <a16:creationId xmlns:a16="http://schemas.microsoft.com/office/drawing/2014/main" id="{269B222C-58AC-4A2D-B133-CF1BBFDA5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0" y="1477963"/>
            <a:ext cx="1308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Poor Mixing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3607" name="Group 12">
            <a:extLst>
              <a:ext uri="{FF2B5EF4-FFF2-40B4-BE49-F238E27FC236}">
                <a16:creationId xmlns:a16="http://schemas.microsoft.com/office/drawing/2014/main" id="{A901517D-1D4C-4769-A102-FB21FD61C856}"/>
              </a:ext>
            </a:extLst>
          </p:cNvPr>
          <p:cNvGrpSpPr>
            <a:grpSpLocks/>
          </p:cNvGrpSpPr>
          <p:nvPr/>
        </p:nvGrpSpPr>
        <p:grpSpPr bwMode="auto">
          <a:xfrm>
            <a:off x="7429500" y="2498725"/>
            <a:ext cx="2324100" cy="549275"/>
            <a:chOff x="4520" y="1473"/>
            <a:chExt cx="1464" cy="346"/>
          </a:xfrm>
        </p:grpSpPr>
        <p:sp>
          <p:nvSpPr>
            <p:cNvPr id="153614" name="Rectangle 13">
              <a:extLst>
                <a:ext uri="{FF2B5EF4-FFF2-40B4-BE49-F238E27FC236}">
                  <a16:creationId xmlns:a16="http://schemas.microsoft.com/office/drawing/2014/main" id="{132C6665-C5A8-4F80-A705-6EF1CD1A1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0" y="1473"/>
              <a:ext cx="10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Burner Failure,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3615" name="Rectangle 14">
              <a:extLst>
                <a:ext uri="{FF2B5EF4-FFF2-40B4-BE49-F238E27FC236}">
                  <a16:creationId xmlns:a16="http://schemas.microsoft.com/office/drawing/2014/main" id="{33BA1E2B-1F1F-4EBC-B9A2-CFB31440B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0" y="1646"/>
              <a:ext cx="1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Temperature too Low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3608" name="Group 15">
            <a:extLst>
              <a:ext uri="{FF2B5EF4-FFF2-40B4-BE49-F238E27FC236}">
                <a16:creationId xmlns:a16="http://schemas.microsoft.com/office/drawing/2014/main" id="{B52FCAC9-C2F4-4899-9479-DF99D978528D}"/>
              </a:ext>
            </a:extLst>
          </p:cNvPr>
          <p:cNvGrpSpPr>
            <a:grpSpLocks/>
          </p:cNvGrpSpPr>
          <p:nvPr/>
        </p:nvGrpSpPr>
        <p:grpSpPr bwMode="auto">
          <a:xfrm>
            <a:off x="3111500" y="5757863"/>
            <a:ext cx="4191000" cy="719137"/>
            <a:chOff x="1960" y="3298"/>
            <a:chExt cx="2640" cy="453"/>
          </a:xfrm>
        </p:grpSpPr>
        <p:sp>
          <p:nvSpPr>
            <p:cNvPr id="153612" name="Rectangle 16">
              <a:extLst>
                <a:ext uri="{FF2B5EF4-FFF2-40B4-BE49-F238E27FC236}">
                  <a16:creationId xmlns:a16="http://schemas.microsoft.com/office/drawing/2014/main" id="{EA7F1B2C-9F3A-4691-91A4-C2D7A17D9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3298"/>
              <a:ext cx="178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BLACK SMOKE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3613" name="Rectangle 17">
              <a:extLst>
                <a:ext uri="{FF2B5EF4-FFF2-40B4-BE49-F238E27FC236}">
                  <a16:creationId xmlns:a16="http://schemas.microsoft.com/office/drawing/2014/main" id="{70B524D3-3D8E-40D0-A7BC-BFAA1C3EC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" y="3578"/>
              <a:ext cx="264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(Incomplete Burning - Soot Formation)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3609" name="Freeform 18">
            <a:extLst>
              <a:ext uri="{FF2B5EF4-FFF2-40B4-BE49-F238E27FC236}">
                <a16:creationId xmlns:a16="http://schemas.microsoft.com/office/drawing/2014/main" id="{D83501DF-8C8E-46A5-BF3B-E96BBB9EEAAF}"/>
              </a:ext>
            </a:extLst>
          </p:cNvPr>
          <p:cNvSpPr>
            <a:spLocks/>
          </p:cNvSpPr>
          <p:nvPr/>
        </p:nvSpPr>
        <p:spPr bwMode="auto">
          <a:xfrm>
            <a:off x="3352800" y="46038"/>
            <a:ext cx="4191000" cy="1477962"/>
          </a:xfrm>
          <a:custGeom>
            <a:avLst/>
            <a:gdLst>
              <a:gd name="T0" fmla="*/ 2147483646 w 2263"/>
              <a:gd name="T1" fmla="*/ 2147483646 h 931"/>
              <a:gd name="T2" fmla="*/ 2147483646 w 2263"/>
              <a:gd name="T3" fmla="*/ 2147483646 h 931"/>
              <a:gd name="T4" fmla="*/ 2147483646 w 2263"/>
              <a:gd name="T5" fmla="*/ 2147483646 h 931"/>
              <a:gd name="T6" fmla="*/ 2147483646 w 2263"/>
              <a:gd name="T7" fmla="*/ 2147483646 h 931"/>
              <a:gd name="T8" fmla="*/ 2147483646 w 2263"/>
              <a:gd name="T9" fmla="*/ 2147483646 h 931"/>
              <a:gd name="T10" fmla="*/ 2147483646 w 2263"/>
              <a:gd name="T11" fmla="*/ 0 h 931"/>
              <a:gd name="T12" fmla="*/ 2147483646 w 2263"/>
              <a:gd name="T13" fmla="*/ 2147483646 h 931"/>
              <a:gd name="T14" fmla="*/ 2147483646 w 2263"/>
              <a:gd name="T15" fmla="*/ 2147483646 h 931"/>
              <a:gd name="T16" fmla="*/ 2147483646 w 2263"/>
              <a:gd name="T17" fmla="*/ 2147483646 h 931"/>
              <a:gd name="T18" fmla="*/ 2147483646 w 2263"/>
              <a:gd name="T19" fmla="*/ 2147483646 h 931"/>
              <a:gd name="T20" fmla="*/ 2147483646 w 2263"/>
              <a:gd name="T21" fmla="*/ 2147483646 h 931"/>
              <a:gd name="T22" fmla="*/ 2147483646 w 2263"/>
              <a:gd name="T23" fmla="*/ 2147483646 h 931"/>
              <a:gd name="T24" fmla="*/ 2147483646 w 2263"/>
              <a:gd name="T25" fmla="*/ 2147483646 h 931"/>
              <a:gd name="T26" fmla="*/ 2147483646 w 2263"/>
              <a:gd name="T27" fmla="*/ 2147483646 h 931"/>
              <a:gd name="T28" fmla="*/ 2147483646 w 2263"/>
              <a:gd name="T29" fmla="*/ 2147483646 h 931"/>
              <a:gd name="T30" fmla="*/ 2147483646 w 2263"/>
              <a:gd name="T31" fmla="*/ 2147483646 h 931"/>
              <a:gd name="T32" fmla="*/ 2147483646 w 2263"/>
              <a:gd name="T33" fmla="*/ 2147483646 h 931"/>
              <a:gd name="T34" fmla="*/ 2147483646 w 2263"/>
              <a:gd name="T35" fmla="*/ 2147483646 h 931"/>
              <a:gd name="T36" fmla="*/ 2147483646 w 2263"/>
              <a:gd name="T37" fmla="*/ 2147483646 h 931"/>
              <a:gd name="T38" fmla="*/ 2147483646 w 2263"/>
              <a:gd name="T39" fmla="*/ 2147483646 h 931"/>
              <a:gd name="T40" fmla="*/ 2147483646 w 2263"/>
              <a:gd name="T41" fmla="*/ 2147483646 h 931"/>
              <a:gd name="T42" fmla="*/ 2147483646 w 2263"/>
              <a:gd name="T43" fmla="*/ 2147483646 h 931"/>
              <a:gd name="T44" fmla="*/ 2147483646 w 2263"/>
              <a:gd name="T45" fmla="*/ 2147483646 h 9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63" h="931">
                <a:moveTo>
                  <a:pt x="7" y="876"/>
                </a:moveTo>
                <a:cubicBezTo>
                  <a:pt x="39" y="718"/>
                  <a:pt x="0" y="924"/>
                  <a:pt x="31" y="588"/>
                </a:cubicBezTo>
                <a:cubicBezTo>
                  <a:pt x="35" y="549"/>
                  <a:pt x="115" y="504"/>
                  <a:pt x="115" y="504"/>
                </a:cubicBezTo>
                <a:cubicBezTo>
                  <a:pt x="185" y="399"/>
                  <a:pt x="248" y="371"/>
                  <a:pt x="355" y="300"/>
                </a:cubicBezTo>
                <a:cubicBezTo>
                  <a:pt x="500" y="203"/>
                  <a:pt x="664" y="115"/>
                  <a:pt x="835" y="72"/>
                </a:cubicBezTo>
                <a:cubicBezTo>
                  <a:pt x="988" y="34"/>
                  <a:pt x="1148" y="31"/>
                  <a:pt x="1303" y="0"/>
                </a:cubicBezTo>
                <a:cubicBezTo>
                  <a:pt x="1567" y="33"/>
                  <a:pt x="1431" y="20"/>
                  <a:pt x="1711" y="36"/>
                </a:cubicBezTo>
                <a:cubicBezTo>
                  <a:pt x="1819" y="54"/>
                  <a:pt x="1928" y="72"/>
                  <a:pt x="2035" y="96"/>
                </a:cubicBezTo>
                <a:cubicBezTo>
                  <a:pt x="2080" y="106"/>
                  <a:pt x="2167" y="132"/>
                  <a:pt x="2167" y="132"/>
                </a:cubicBezTo>
                <a:cubicBezTo>
                  <a:pt x="2210" y="165"/>
                  <a:pt x="2246" y="177"/>
                  <a:pt x="2263" y="228"/>
                </a:cubicBezTo>
                <a:cubicBezTo>
                  <a:pt x="2212" y="381"/>
                  <a:pt x="1889" y="345"/>
                  <a:pt x="1807" y="348"/>
                </a:cubicBezTo>
                <a:cubicBezTo>
                  <a:pt x="1680" y="341"/>
                  <a:pt x="1487" y="353"/>
                  <a:pt x="1363" y="312"/>
                </a:cubicBezTo>
                <a:cubicBezTo>
                  <a:pt x="1176" y="326"/>
                  <a:pt x="945" y="338"/>
                  <a:pt x="775" y="432"/>
                </a:cubicBezTo>
                <a:cubicBezTo>
                  <a:pt x="693" y="478"/>
                  <a:pt x="688" y="485"/>
                  <a:pt x="595" y="516"/>
                </a:cubicBezTo>
                <a:cubicBezTo>
                  <a:pt x="554" y="530"/>
                  <a:pt x="523" y="564"/>
                  <a:pt x="487" y="588"/>
                </a:cubicBezTo>
                <a:cubicBezTo>
                  <a:pt x="475" y="596"/>
                  <a:pt x="451" y="612"/>
                  <a:pt x="451" y="612"/>
                </a:cubicBezTo>
                <a:cubicBezTo>
                  <a:pt x="443" y="624"/>
                  <a:pt x="437" y="638"/>
                  <a:pt x="427" y="648"/>
                </a:cubicBezTo>
                <a:cubicBezTo>
                  <a:pt x="417" y="658"/>
                  <a:pt x="400" y="661"/>
                  <a:pt x="391" y="672"/>
                </a:cubicBezTo>
                <a:cubicBezTo>
                  <a:pt x="383" y="682"/>
                  <a:pt x="385" y="697"/>
                  <a:pt x="379" y="708"/>
                </a:cubicBezTo>
                <a:cubicBezTo>
                  <a:pt x="373" y="721"/>
                  <a:pt x="363" y="732"/>
                  <a:pt x="355" y="744"/>
                </a:cubicBezTo>
                <a:cubicBezTo>
                  <a:pt x="339" y="931"/>
                  <a:pt x="381" y="871"/>
                  <a:pt x="259" y="912"/>
                </a:cubicBezTo>
                <a:cubicBezTo>
                  <a:pt x="207" y="908"/>
                  <a:pt x="155" y="906"/>
                  <a:pt x="103" y="900"/>
                </a:cubicBezTo>
                <a:cubicBezTo>
                  <a:pt x="58" y="894"/>
                  <a:pt x="50" y="855"/>
                  <a:pt x="7" y="87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10" name="Line 19">
            <a:extLst>
              <a:ext uri="{FF2B5EF4-FFF2-40B4-BE49-F238E27FC236}">
                <a16:creationId xmlns:a16="http://schemas.microsoft.com/office/drawing/2014/main" id="{56E6B685-825D-4762-9C32-66714E6CB0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4419600"/>
            <a:ext cx="9144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11" name="Line 20">
            <a:extLst>
              <a:ext uri="{FF2B5EF4-FFF2-40B4-BE49-F238E27FC236}">
                <a16:creationId xmlns:a16="http://schemas.microsoft.com/office/drawing/2014/main" id="{FA1F50D8-7065-469F-864D-13F399D068E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67400" y="5181600"/>
            <a:ext cx="9144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C87DD48-0EA0-45C9-8DBD-7EAA5E2049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457200"/>
            <a:ext cx="57150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Combustion</a:t>
            </a:r>
            <a:endParaRPr lang="en-US" altLang="en-US" sz="6000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AF96A23-8E83-4DE0-B6EC-7FE758A39CB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09700" y="1920875"/>
            <a:ext cx="7467600" cy="24384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4000" b="0" dirty="0">
                <a:solidFill>
                  <a:schemeClr val="tx1"/>
                </a:solidFill>
              </a:rPr>
              <a:t>Stoichiometric combustion</a:t>
            </a:r>
          </a:p>
          <a:p>
            <a:pPr>
              <a:buClr>
                <a:schemeClr val="tx1"/>
              </a:buClr>
            </a:pPr>
            <a:r>
              <a:rPr lang="en-US" altLang="en-US" sz="4000" b="0" dirty="0">
                <a:solidFill>
                  <a:schemeClr val="tx1"/>
                </a:solidFill>
              </a:rPr>
              <a:t>Excess air combustion</a:t>
            </a:r>
          </a:p>
          <a:p>
            <a:pPr>
              <a:buClr>
                <a:schemeClr val="tx1"/>
              </a:buClr>
            </a:pPr>
            <a:r>
              <a:rPr lang="en-US" altLang="en-US" sz="4000" b="0" dirty="0">
                <a:solidFill>
                  <a:schemeClr val="tx1"/>
                </a:solidFill>
              </a:rPr>
              <a:t>Sub-stoichiometric combustion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3074" descr="CONTAIR">
            <a:extLst>
              <a:ext uri="{FF2B5EF4-FFF2-40B4-BE49-F238E27FC236}">
                <a16:creationId xmlns:a16="http://schemas.microsoft.com/office/drawing/2014/main" id="{486F489F-F406-4315-ADD1-41C75FEE2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73200"/>
            <a:ext cx="4191000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1" name="Rectangle 3075">
            <a:extLst>
              <a:ext uri="{FF2B5EF4-FFF2-40B4-BE49-F238E27FC236}">
                <a16:creationId xmlns:a16="http://schemas.microsoft.com/office/drawing/2014/main" id="{415C97B1-E2EE-43B1-9770-42B2111B2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88" y="6188075"/>
            <a:ext cx="31813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WHITE/BLUE SMOKE 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5652" name="Group 3076">
            <a:extLst>
              <a:ext uri="{FF2B5EF4-FFF2-40B4-BE49-F238E27FC236}">
                <a16:creationId xmlns:a16="http://schemas.microsoft.com/office/drawing/2014/main" id="{50F5BE2C-9CA9-484F-9B6C-670D576492DB}"/>
              </a:ext>
            </a:extLst>
          </p:cNvPr>
          <p:cNvGrpSpPr>
            <a:grpSpLocks/>
          </p:cNvGrpSpPr>
          <p:nvPr/>
        </p:nvGrpSpPr>
        <p:grpSpPr bwMode="auto">
          <a:xfrm>
            <a:off x="7620000" y="1143000"/>
            <a:ext cx="1384300" cy="1098550"/>
            <a:chOff x="4569" y="1074"/>
            <a:chExt cx="872" cy="692"/>
          </a:xfrm>
        </p:grpSpPr>
        <p:sp>
          <p:nvSpPr>
            <p:cNvPr id="155761" name="Rectangle 3077">
              <a:extLst>
                <a:ext uri="{FF2B5EF4-FFF2-40B4-BE49-F238E27FC236}">
                  <a16:creationId xmlns:a16="http://schemas.microsoft.com/office/drawing/2014/main" id="{D436445A-9BCC-4480-98E9-A56766E30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9" y="1074"/>
              <a:ext cx="7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Secondary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62" name="Rectangle 3078">
              <a:extLst>
                <a:ext uri="{FF2B5EF4-FFF2-40B4-BE49-F238E27FC236}">
                  <a16:creationId xmlns:a16="http://schemas.microsoft.com/office/drawing/2014/main" id="{240A6E72-EC54-4110-BBA9-6578EF4F8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9" y="1248"/>
              <a:ext cx="6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Chamber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63" name="Rectangle 3079">
              <a:extLst>
                <a:ext uri="{FF2B5EF4-FFF2-40B4-BE49-F238E27FC236}">
                  <a16:creationId xmlns:a16="http://schemas.microsoft.com/office/drawing/2014/main" id="{41506678-9FAF-4A10-9211-6B657333B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9" y="1420"/>
              <a:ext cx="8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Temperature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64" name="Rectangle 3080">
              <a:extLst>
                <a:ext uri="{FF2B5EF4-FFF2-40B4-BE49-F238E27FC236}">
                  <a16:creationId xmlns:a16="http://schemas.microsoft.com/office/drawing/2014/main" id="{F1965E45-09F9-4F16-B8AC-C672A1F6B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9" y="1593"/>
              <a:ext cx="5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Too Low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5653" name="Group 3081">
            <a:extLst>
              <a:ext uri="{FF2B5EF4-FFF2-40B4-BE49-F238E27FC236}">
                <a16:creationId xmlns:a16="http://schemas.microsoft.com/office/drawing/2014/main" id="{CFAEF0F0-8C59-4C09-BC85-2AA2D2330094}"/>
              </a:ext>
            </a:extLst>
          </p:cNvPr>
          <p:cNvGrpSpPr>
            <a:grpSpLocks/>
          </p:cNvGrpSpPr>
          <p:nvPr/>
        </p:nvGrpSpPr>
        <p:grpSpPr bwMode="auto">
          <a:xfrm>
            <a:off x="7366000" y="3184525"/>
            <a:ext cx="1549400" cy="549275"/>
            <a:chOff x="4553" y="2209"/>
            <a:chExt cx="976" cy="346"/>
          </a:xfrm>
        </p:grpSpPr>
        <p:sp>
          <p:nvSpPr>
            <p:cNvPr id="155759" name="Rectangle 3082">
              <a:extLst>
                <a:ext uri="{FF2B5EF4-FFF2-40B4-BE49-F238E27FC236}">
                  <a16:creationId xmlns:a16="http://schemas.microsoft.com/office/drawing/2014/main" id="{0D555697-A450-4D51-BEC2-D14AFB294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3" y="2209"/>
              <a:ext cx="72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Too Much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60" name="Rectangle 3083">
              <a:extLst>
                <a:ext uri="{FF2B5EF4-FFF2-40B4-BE49-F238E27FC236}">
                  <a16:creationId xmlns:a16="http://schemas.microsoft.com/office/drawing/2014/main" id="{DA2DA649-ECE5-48F6-BBDB-40C6C757C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3" y="2382"/>
              <a:ext cx="9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Secondary Air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5654" name="Group 3084">
            <a:extLst>
              <a:ext uri="{FF2B5EF4-FFF2-40B4-BE49-F238E27FC236}">
                <a16:creationId xmlns:a16="http://schemas.microsoft.com/office/drawing/2014/main" id="{A70093FB-3E64-445A-809B-4FFB23F76F90}"/>
              </a:ext>
            </a:extLst>
          </p:cNvPr>
          <p:cNvGrpSpPr>
            <a:grpSpLocks/>
          </p:cNvGrpSpPr>
          <p:nvPr/>
        </p:nvGrpSpPr>
        <p:grpSpPr bwMode="auto">
          <a:xfrm>
            <a:off x="4546600" y="5410200"/>
            <a:ext cx="1397000" cy="547688"/>
            <a:chOff x="952" y="3139"/>
            <a:chExt cx="880" cy="345"/>
          </a:xfrm>
        </p:grpSpPr>
        <p:sp>
          <p:nvSpPr>
            <p:cNvPr id="155757" name="Rectangle 3085">
              <a:extLst>
                <a:ext uri="{FF2B5EF4-FFF2-40B4-BE49-F238E27FC236}">
                  <a16:creationId xmlns:a16="http://schemas.microsoft.com/office/drawing/2014/main" id="{6163BAC2-9E4E-4E09-B930-59891FB7E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" y="3139"/>
              <a:ext cx="72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Too Much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58" name="Rectangle 3086">
              <a:extLst>
                <a:ext uri="{FF2B5EF4-FFF2-40B4-BE49-F238E27FC236}">
                  <a16:creationId xmlns:a16="http://schemas.microsoft.com/office/drawing/2014/main" id="{1B2E9693-26C6-43F2-93CF-FDD1E97AD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" y="3311"/>
              <a:ext cx="8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Underfire Air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5655" name="Group 3087">
            <a:extLst>
              <a:ext uri="{FF2B5EF4-FFF2-40B4-BE49-F238E27FC236}">
                <a16:creationId xmlns:a16="http://schemas.microsoft.com/office/drawing/2014/main" id="{C9AB4C3B-0F4A-4FFE-BB23-D3A30449C509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733800"/>
            <a:ext cx="1714500" cy="549275"/>
            <a:chOff x="936" y="2658"/>
            <a:chExt cx="1080" cy="346"/>
          </a:xfrm>
        </p:grpSpPr>
        <p:sp>
          <p:nvSpPr>
            <p:cNvPr id="155755" name="Rectangle 3088">
              <a:extLst>
                <a:ext uri="{FF2B5EF4-FFF2-40B4-BE49-F238E27FC236}">
                  <a16:creationId xmlns:a16="http://schemas.microsoft.com/office/drawing/2014/main" id="{FED19858-988C-4A07-B372-216EBD478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" y="2658"/>
              <a:ext cx="10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Problem Waste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5756" name="Rectangle 3089">
              <a:extLst>
                <a:ext uri="{FF2B5EF4-FFF2-40B4-BE49-F238E27FC236}">
                  <a16:creationId xmlns:a16="http://schemas.microsoft.com/office/drawing/2014/main" id="{816DE795-7DEB-4D07-8285-E36636630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" y="2831"/>
              <a:ext cx="5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Material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5656" name="Rectangle 3090">
            <a:extLst>
              <a:ext uri="{FF2B5EF4-FFF2-40B4-BE49-F238E27FC236}">
                <a16:creationId xmlns:a16="http://schemas.microsoft.com/office/drawing/2014/main" id="{DC8BBDEE-67FE-44F2-B1F3-9B286B784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5C6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57" name="Rectangle 3091">
            <a:extLst>
              <a:ext uri="{FF2B5EF4-FFF2-40B4-BE49-F238E27FC236}">
                <a16:creationId xmlns:a16="http://schemas.microsoft.com/office/drawing/2014/main" id="{B9FB8FE4-5A7E-43A1-A065-EDCEB4D1A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6C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58" name="Rectangle 3092">
            <a:extLst>
              <a:ext uri="{FF2B5EF4-FFF2-40B4-BE49-F238E27FC236}">
                <a16:creationId xmlns:a16="http://schemas.microsoft.com/office/drawing/2014/main" id="{B54E800F-FCC5-4F06-A005-B8B634E5C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7C8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59" name="Rectangle 3093">
            <a:extLst>
              <a:ext uri="{FF2B5EF4-FFF2-40B4-BE49-F238E27FC236}">
                <a16:creationId xmlns:a16="http://schemas.microsoft.com/office/drawing/2014/main" id="{B4932A69-1558-4907-AE9C-861C5B7E4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8C8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0" name="Rectangle 3094">
            <a:extLst>
              <a:ext uri="{FF2B5EF4-FFF2-40B4-BE49-F238E27FC236}">
                <a16:creationId xmlns:a16="http://schemas.microsoft.com/office/drawing/2014/main" id="{66AA18B3-4861-4107-82D4-E90A3A4E7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8C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1" name="Rectangle 3095">
            <a:extLst>
              <a:ext uri="{FF2B5EF4-FFF2-40B4-BE49-F238E27FC236}">
                <a16:creationId xmlns:a16="http://schemas.microsoft.com/office/drawing/2014/main" id="{0E720A47-F489-437D-98EA-8926B4432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9C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2" name="Rectangle 3096">
            <a:extLst>
              <a:ext uri="{FF2B5EF4-FFF2-40B4-BE49-F238E27FC236}">
                <a16:creationId xmlns:a16="http://schemas.microsoft.com/office/drawing/2014/main" id="{0219F031-D2B4-4194-9C26-DA976C7B5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ACA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3" name="Rectangle 3097">
            <a:extLst>
              <a:ext uri="{FF2B5EF4-FFF2-40B4-BE49-F238E27FC236}">
                <a16:creationId xmlns:a16="http://schemas.microsoft.com/office/drawing/2014/main" id="{0BA528BF-AC26-4907-8C5E-E58A837B5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BC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4" name="Rectangle 3098">
            <a:extLst>
              <a:ext uri="{FF2B5EF4-FFF2-40B4-BE49-F238E27FC236}">
                <a16:creationId xmlns:a16="http://schemas.microsoft.com/office/drawing/2014/main" id="{3D3C1F37-631E-43E1-A3E5-CD93E53F2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BC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5" name="Rectangle 3099">
            <a:extLst>
              <a:ext uri="{FF2B5EF4-FFF2-40B4-BE49-F238E27FC236}">
                <a16:creationId xmlns:a16="http://schemas.microsoft.com/office/drawing/2014/main" id="{8E30D2C2-313C-42BB-81D1-3F117C9C6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C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6" name="Rectangle 3100">
            <a:extLst>
              <a:ext uri="{FF2B5EF4-FFF2-40B4-BE49-F238E27FC236}">
                <a16:creationId xmlns:a16="http://schemas.microsoft.com/office/drawing/2014/main" id="{48B7B460-DE53-4B79-A63C-0EE74649C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D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7" name="Rectangle 3101">
            <a:extLst>
              <a:ext uri="{FF2B5EF4-FFF2-40B4-BE49-F238E27FC236}">
                <a16:creationId xmlns:a16="http://schemas.microsoft.com/office/drawing/2014/main" id="{50C404B3-9AFD-4CBF-AF77-5B7DF07A2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ECD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8" name="Rectangle 3102">
            <a:extLst>
              <a:ext uri="{FF2B5EF4-FFF2-40B4-BE49-F238E27FC236}">
                <a16:creationId xmlns:a16="http://schemas.microsoft.com/office/drawing/2014/main" id="{1E926B8B-9D22-49D5-9734-DB410C2F6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ECD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69" name="Rectangle 3103">
            <a:extLst>
              <a:ext uri="{FF2B5EF4-FFF2-40B4-BE49-F238E27FC236}">
                <a16:creationId xmlns:a16="http://schemas.microsoft.com/office/drawing/2014/main" id="{28B5752F-25C3-4C7D-BF2A-77024C71B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BFCE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0" name="Rectangle 3104">
            <a:extLst>
              <a:ext uri="{FF2B5EF4-FFF2-40B4-BE49-F238E27FC236}">
                <a16:creationId xmlns:a16="http://schemas.microsoft.com/office/drawing/2014/main" id="{C9B91C3E-2BD9-4172-9BF2-259415A35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0C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1" name="Rectangle 3105">
            <a:extLst>
              <a:ext uri="{FF2B5EF4-FFF2-40B4-BE49-F238E27FC236}">
                <a16:creationId xmlns:a16="http://schemas.microsoft.com/office/drawing/2014/main" id="{40EDE3BD-1FF8-46F2-99C5-FC3F94D09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1C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2" name="Rectangle 3106">
            <a:extLst>
              <a:ext uri="{FF2B5EF4-FFF2-40B4-BE49-F238E27FC236}">
                <a16:creationId xmlns:a16="http://schemas.microsoft.com/office/drawing/2014/main" id="{70039676-0A64-4C59-A611-D63B81D56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2D0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3" name="Rectangle 3107">
            <a:extLst>
              <a:ext uri="{FF2B5EF4-FFF2-40B4-BE49-F238E27FC236}">
                <a16:creationId xmlns:a16="http://schemas.microsoft.com/office/drawing/2014/main" id="{735B46AC-62FF-46A1-92F2-AED9447E3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2D0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4" name="Rectangle 3108">
            <a:extLst>
              <a:ext uri="{FF2B5EF4-FFF2-40B4-BE49-F238E27FC236}">
                <a16:creationId xmlns:a16="http://schemas.microsoft.com/office/drawing/2014/main" id="{E0972F06-BEE1-4A81-96D1-388D3A9D0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3D1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5" name="Rectangle 3109">
            <a:extLst>
              <a:ext uri="{FF2B5EF4-FFF2-40B4-BE49-F238E27FC236}">
                <a16:creationId xmlns:a16="http://schemas.microsoft.com/office/drawing/2014/main" id="{D0A258BA-530A-4722-9581-222969B3B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4D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6" name="Rectangle 3110">
            <a:extLst>
              <a:ext uri="{FF2B5EF4-FFF2-40B4-BE49-F238E27FC236}">
                <a16:creationId xmlns:a16="http://schemas.microsoft.com/office/drawing/2014/main" id="{61AAF3C7-1F75-4A00-9904-CE5F5D000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5D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7" name="Rectangle 3111">
            <a:extLst>
              <a:ext uri="{FF2B5EF4-FFF2-40B4-BE49-F238E27FC236}">
                <a16:creationId xmlns:a16="http://schemas.microsoft.com/office/drawing/2014/main" id="{F94A1E04-5990-4B43-B759-DB5B85B55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5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8" name="Rectangle 3112">
            <a:extLst>
              <a:ext uri="{FF2B5EF4-FFF2-40B4-BE49-F238E27FC236}">
                <a16:creationId xmlns:a16="http://schemas.microsoft.com/office/drawing/2014/main" id="{F9335386-921D-4B34-9A93-E818FC020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6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79" name="Rectangle 3113">
            <a:extLst>
              <a:ext uri="{FF2B5EF4-FFF2-40B4-BE49-F238E27FC236}">
                <a16:creationId xmlns:a16="http://schemas.microsoft.com/office/drawing/2014/main" id="{A1A8F175-5C7E-4D36-9130-C646C167F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7D4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0" name="Rectangle 3114">
            <a:extLst>
              <a:ext uri="{FF2B5EF4-FFF2-40B4-BE49-F238E27FC236}">
                <a16:creationId xmlns:a16="http://schemas.microsoft.com/office/drawing/2014/main" id="{F7CD45DB-409C-414E-AF4F-19E0F17B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8D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1" name="Rectangle 3115">
            <a:extLst>
              <a:ext uri="{FF2B5EF4-FFF2-40B4-BE49-F238E27FC236}">
                <a16:creationId xmlns:a16="http://schemas.microsoft.com/office/drawing/2014/main" id="{FC72D07D-6A60-41F1-A1F4-8C12C882F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8D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2" name="Rectangle 3116">
            <a:extLst>
              <a:ext uri="{FF2B5EF4-FFF2-40B4-BE49-F238E27FC236}">
                <a16:creationId xmlns:a16="http://schemas.microsoft.com/office/drawing/2014/main" id="{110F3F38-4351-4562-AD9F-40A1E9ADA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9D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3" name="Rectangle 3117">
            <a:extLst>
              <a:ext uri="{FF2B5EF4-FFF2-40B4-BE49-F238E27FC236}">
                <a16:creationId xmlns:a16="http://schemas.microsoft.com/office/drawing/2014/main" id="{4FD883B3-D64C-4A67-80D7-09ECE20EB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AD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4" name="Rectangle 3118">
            <a:extLst>
              <a:ext uri="{FF2B5EF4-FFF2-40B4-BE49-F238E27FC236}">
                <a16:creationId xmlns:a16="http://schemas.microsoft.com/office/drawing/2014/main" id="{1345719F-BFA4-46C1-BD9B-2AE09A091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BD7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5" name="Rectangle 3119">
            <a:extLst>
              <a:ext uri="{FF2B5EF4-FFF2-40B4-BE49-F238E27FC236}">
                <a16:creationId xmlns:a16="http://schemas.microsoft.com/office/drawing/2014/main" id="{05A69B8C-CE69-4CDA-93C8-EE42B73FA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CD8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6" name="Rectangle 3120">
            <a:extLst>
              <a:ext uri="{FF2B5EF4-FFF2-40B4-BE49-F238E27FC236}">
                <a16:creationId xmlns:a16="http://schemas.microsoft.com/office/drawing/2014/main" id="{ED8FCA9D-1C47-4F66-8F90-8C3364793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CD8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7" name="Rectangle 3121">
            <a:extLst>
              <a:ext uri="{FF2B5EF4-FFF2-40B4-BE49-F238E27FC236}">
                <a16:creationId xmlns:a16="http://schemas.microsoft.com/office/drawing/2014/main" id="{6F89D871-E4CF-4B47-999D-73FF91540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DD9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8" name="Rectangle 3122">
            <a:extLst>
              <a:ext uri="{FF2B5EF4-FFF2-40B4-BE49-F238E27FC236}">
                <a16:creationId xmlns:a16="http://schemas.microsoft.com/office/drawing/2014/main" id="{31163D57-E31C-42D0-852B-F54E7D9A8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ED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89" name="Rectangle 3123">
            <a:extLst>
              <a:ext uri="{FF2B5EF4-FFF2-40B4-BE49-F238E27FC236}">
                <a16:creationId xmlns:a16="http://schemas.microsoft.com/office/drawing/2014/main" id="{9CDD447A-05AB-48ED-8335-B7A56B867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FDA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0" name="Rectangle 3124">
            <a:extLst>
              <a:ext uri="{FF2B5EF4-FFF2-40B4-BE49-F238E27FC236}">
                <a16:creationId xmlns:a16="http://schemas.microsoft.com/office/drawing/2014/main" id="{9BD78CB4-0382-4FF7-9292-255394925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CFDA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1" name="Rectangle 3125">
            <a:extLst>
              <a:ext uri="{FF2B5EF4-FFF2-40B4-BE49-F238E27FC236}">
                <a16:creationId xmlns:a16="http://schemas.microsoft.com/office/drawing/2014/main" id="{6F5F3B7E-A138-4CB9-A38E-4B2264287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0DB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2" name="Rectangle 3126">
            <a:extLst>
              <a:ext uri="{FF2B5EF4-FFF2-40B4-BE49-F238E27FC236}">
                <a16:creationId xmlns:a16="http://schemas.microsoft.com/office/drawing/2014/main" id="{C3FC2C6F-16DF-4C53-AD1B-5A92DD118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1D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3" name="Rectangle 3127">
            <a:extLst>
              <a:ext uri="{FF2B5EF4-FFF2-40B4-BE49-F238E27FC236}">
                <a16:creationId xmlns:a16="http://schemas.microsoft.com/office/drawing/2014/main" id="{E32A1CE1-0342-4EEC-9459-EB43DA0B0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2DC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4" name="Rectangle 3128">
            <a:extLst>
              <a:ext uri="{FF2B5EF4-FFF2-40B4-BE49-F238E27FC236}">
                <a16:creationId xmlns:a16="http://schemas.microsoft.com/office/drawing/2014/main" id="{E95AB88B-C10C-48D1-8B4A-12C8915DA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3DD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5" name="Rectangle 3129">
            <a:extLst>
              <a:ext uri="{FF2B5EF4-FFF2-40B4-BE49-F238E27FC236}">
                <a16:creationId xmlns:a16="http://schemas.microsoft.com/office/drawing/2014/main" id="{15066C20-8492-4E4A-847E-FE75D0C28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6" name="Rectangle 3130">
            <a:extLst>
              <a:ext uri="{FF2B5EF4-FFF2-40B4-BE49-F238E27FC236}">
                <a16:creationId xmlns:a16="http://schemas.microsoft.com/office/drawing/2014/main" id="{86C61BD0-E217-4DB0-91B5-C0E221C21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4DE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7" name="Rectangle 3131">
            <a:extLst>
              <a:ext uri="{FF2B5EF4-FFF2-40B4-BE49-F238E27FC236}">
                <a16:creationId xmlns:a16="http://schemas.microsoft.com/office/drawing/2014/main" id="{283E0F1D-D20A-4A71-B810-8B851051C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5DF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8" name="Rectangle 3132">
            <a:extLst>
              <a:ext uri="{FF2B5EF4-FFF2-40B4-BE49-F238E27FC236}">
                <a16:creationId xmlns:a16="http://schemas.microsoft.com/office/drawing/2014/main" id="{06EA2DA5-5CCB-446C-917A-71ED4F2C6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6DF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699" name="Rectangle 3133">
            <a:extLst>
              <a:ext uri="{FF2B5EF4-FFF2-40B4-BE49-F238E27FC236}">
                <a16:creationId xmlns:a16="http://schemas.microsoft.com/office/drawing/2014/main" id="{3AF1A89E-9AE7-4C2F-A5E0-5D73087BF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6E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0" name="Rectangle 3134">
            <a:extLst>
              <a:ext uri="{FF2B5EF4-FFF2-40B4-BE49-F238E27FC236}">
                <a16:creationId xmlns:a16="http://schemas.microsoft.com/office/drawing/2014/main" id="{949E9224-8BE6-421C-BD73-4AAF5E531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7E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1" name="Rectangle 3135">
            <a:extLst>
              <a:ext uri="{FF2B5EF4-FFF2-40B4-BE49-F238E27FC236}">
                <a16:creationId xmlns:a16="http://schemas.microsoft.com/office/drawing/2014/main" id="{E18B9282-EF14-46A8-80A1-3AF80E2FE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8E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2" name="Rectangle 3136">
            <a:extLst>
              <a:ext uri="{FF2B5EF4-FFF2-40B4-BE49-F238E27FC236}">
                <a16:creationId xmlns:a16="http://schemas.microsoft.com/office/drawing/2014/main" id="{0CB8D5CA-C79A-4745-9945-B9E781DF6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9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3" name="Rectangle 3137">
            <a:extLst>
              <a:ext uri="{FF2B5EF4-FFF2-40B4-BE49-F238E27FC236}">
                <a16:creationId xmlns:a16="http://schemas.microsoft.com/office/drawing/2014/main" id="{9A665976-CFB8-4823-9EDC-907675455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9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4" name="Rectangle 3138">
            <a:extLst>
              <a:ext uri="{FF2B5EF4-FFF2-40B4-BE49-F238E27FC236}">
                <a16:creationId xmlns:a16="http://schemas.microsoft.com/office/drawing/2014/main" id="{27E28B5E-A160-46D8-9DA0-EEDB67DA4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A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5" name="Rectangle 3139">
            <a:extLst>
              <a:ext uri="{FF2B5EF4-FFF2-40B4-BE49-F238E27FC236}">
                <a16:creationId xmlns:a16="http://schemas.microsoft.com/office/drawing/2014/main" id="{A4D0B906-E975-4C84-973B-4ACB07CBB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B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6" name="Rectangle 3140">
            <a:extLst>
              <a:ext uri="{FF2B5EF4-FFF2-40B4-BE49-F238E27FC236}">
                <a16:creationId xmlns:a16="http://schemas.microsoft.com/office/drawing/2014/main" id="{51D6D2C6-6B44-47C8-80E3-767BF38AC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CE4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7" name="Rectangle 3141">
            <a:extLst>
              <a:ext uri="{FF2B5EF4-FFF2-40B4-BE49-F238E27FC236}">
                <a16:creationId xmlns:a16="http://schemas.microsoft.com/office/drawing/2014/main" id="{576625EA-AA70-4BC0-AB53-76598981C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DE5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8" name="Rectangle 3142">
            <a:extLst>
              <a:ext uri="{FF2B5EF4-FFF2-40B4-BE49-F238E27FC236}">
                <a16:creationId xmlns:a16="http://schemas.microsoft.com/office/drawing/2014/main" id="{FEC03054-7DA0-499B-91CA-2C5CF1289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DE5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09" name="Rectangle 3143">
            <a:extLst>
              <a:ext uri="{FF2B5EF4-FFF2-40B4-BE49-F238E27FC236}">
                <a16:creationId xmlns:a16="http://schemas.microsoft.com/office/drawing/2014/main" id="{216DFE37-FA80-48A6-8DC8-207D25EAC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E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0" name="Rectangle 3144">
            <a:extLst>
              <a:ext uri="{FF2B5EF4-FFF2-40B4-BE49-F238E27FC236}">
                <a16:creationId xmlns:a16="http://schemas.microsoft.com/office/drawing/2014/main" id="{3D01F0E9-ED51-4497-ABEF-7952616FA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DF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1" name="Rectangle 3145">
            <a:extLst>
              <a:ext uri="{FF2B5EF4-FFF2-40B4-BE49-F238E27FC236}">
                <a16:creationId xmlns:a16="http://schemas.microsoft.com/office/drawing/2014/main" id="{B7A50B6C-C6E9-4841-9F77-66D53B65C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0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2" name="Rectangle 3146">
            <a:extLst>
              <a:ext uri="{FF2B5EF4-FFF2-40B4-BE49-F238E27FC236}">
                <a16:creationId xmlns:a16="http://schemas.microsoft.com/office/drawing/2014/main" id="{AC669C54-2704-4F8A-BF2D-402DAEC1C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0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3" name="Rectangle 3147">
            <a:extLst>
              <a:ext uri="{FF2B5EF4-FFF2-40B4-BE49-F238E27FC236}">
                <a16:creationId xmlns:a16="http://schemas.microsoft.com/office/drawing/2014/main" id="{2A19A81E-E024-486C-A547-2B12992BF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1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4" name="Rectangle 3148">
            <a:extLst>
              <a:ext uri="{FF2B5EF4-FFF2-40B4-BE49-F238E27FC236}">
                <a16:creationId xmlns:a16="http://schemas.microsoft.com/office/drawing/2014/main" id="{16707F38-3144-4A15-85CE-A0E94EA42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2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5" name="Rectangle 3149">
            <a:extLst>
              <a:ext uri="{FF2B5EF4-FFF2-40B4-BE49-F238E27FC236}">
                <a16:creationId xmlns:a16="http://schemas.microsoft.com/office/drawing/2014/main" id="{C940DCC1-665B-45CC-A77F-183397589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3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6" name="Rectangle 3150">
            <a:extLst>
              <a:ext uri="{FF2B5EF4-FFF2-40B4-BE49-F238E27FC236}">
                <a16:creationId xmlns:a16="http://schemas.microsoft.com/office/drawing/2014/main" id="{931369C6-D5BA-47DD-A737-981450FF7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3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7" name="Rectangle 3151">
            <a:extLst>
              <a:ext uri="{FF2B5EF4-FFF2-40B4-BE49-F238E27FC236}">
                <a16:creationId xmlns:a16="http://schemas.microsoft.com/office/drawing/2014/main" id="{CCDC4C9B-413B-4023-A13E-F11261358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4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8" name="Rectangle 3152">
            <a:extLst>
              <a:ext uri="{FF2B5EF4-FFF2-40B4-BE49-F238E27FC236}">
                <a16:creationId xmlns:a16="http://schemas.microsoft.com/office/drawing/2014/main" id="{08773D1B-556C-459B-B4F4-62EC80B60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5E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19" name="Rectangle 3153">
            <a:extLst>
              <a:ext uri="{FF2B5EF4-FFF2-40B4-BE49-F238E27FC236}">
                <a16:creationId xmlns:a16="http://schemas.microsoft.com/office/drawing/2014/main" id="{26A6421C-0141-47DD-A14B-335490BC8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6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0" name="Rectangle 3154">
            <a:extLst>
              <a:ext uri="{FF2B5EF4-FFF2-40B4-BE49-F238E27FC236}">
                <a16:creationId xmlns:a16="http://schemas.microsoft.com/office/drawing/2014/main" id="{F244EE3C-D3A7-46F1-BF41-06DCA1344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7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1" name="Rectangle 3155">
            <a:extLst>
              <a:ext uri="{FF2B5EF4-FFF2-40B4-BE49-F238E27FC236}">
                <a16:creationId xmlns:a16="http://schemas.microsoft.com/office/drawing/2014/main" id="{C7423F55-778B-4FA2-A9DF-AB0998883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7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2" name="Rectangle 3156">
            <a:extLst>
              <a:ext uri="{FF2B5EF4-FFF2-40B4-BE49-F238E27FC236}">
                <a16:creationId xmlns:a16="http://schemas.microsoft.com/office/drawing/2014/main" id="{DAFB8F3A-7F76-4494-81A8-228AF01429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8ED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3" name="Rectangle 3157">
            <a:extLst>
              <a:ext uri="{FF2B5EF4-FFF2-40B4-BE49-F238E27FC236}">
                <a16:creationId xmlns:a16="http://schemas.microsoft.com/office/drawing/2014/main" id="{081E99D9-3501-4C52-A8E2-3FDA37866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9E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4" name="Rectangle 3158">
            <a:extLst>
              <a:ext uri="{FF2B5EF4-FFF2-40B4-BE49-F238E27FC236}">
                <a16:creationId xmlns:a16="http://schemas.microsoft.com/office/drawing/2014/main" id="{8850FCC3-E25C-4726-B348-BCAA359B6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A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5" name="Rectangle 3159">
            <a:extLst>
              <a:ext uri="{FF2B5EF4-FFF2-40B4-BE49-F238E27FC236}">
                <a16:creationId xmlns:a16="http://schemas.microsoft.com/office/drawing/2014/main" id="{E730B073-420C-42FD-8A17-259B79B00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A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6" name="Rectangle 3160">
            <a:extLst>
              <a:ext uri="{FF2B5EF4-FFF2-40B4-BE49-F238E27FC236}">
                <a16:creationId xmlns:a16="http://schemas.microsoft.com/office/drawing/2014/main" id="{3037E151-98A4-4031-AF9D-9B8E90F60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B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7" name="Rectangle 3161">
            <a:extLst>
              <a:ext uri="{FF2B5EF4-FFF2-40B4-BE49-F238E27FC236}">
                <a16:creationId xmlns:a16="http://schemas.microsoft.com/office/drawing/2014/main" id="{FA339BD0-4109-4D53-A657-318ECFFFD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8" name="Rectangle 3162">
            <a:extLst>
              <a:ext uri="{FF2B5EF4-FFF2-40B4-BE49-F238E27FC236}">
                <a16:creationId xmlns:a16="http://schemas.microsoft.com/office/drawing/2014/main" id="{F70D6FE7-8EE9-4C38-9BC8-66A58E0D9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D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29" name="Rectangle 3163">
            <a:extLst>
              <a:ext uri="{FF2B5EF4-FFF2-40B4-BE49-F238E27FC236}">
                <a16:creationId xmlns:a16="http://schemas.microsoft.com/office/drawing/2014/main" id="{59362885-60CC-47CA-9676-EB75FEC9E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E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0" name="Rectangle 3164">
            <a:extLst>
              <a:ext uri="{FF2B5EF4-FFF2-40B4-BE49-F238E27FC236}">
                <a16:creationId xmlns:a16="http://schemas.microsoft.com/office/drawing/2014/main" id="{B4F1C2B8-D5A6-40CE-A8BE-AC1C51387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EF2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1" name="Rectangle 3165">
            <a:extLst>
              <a:ext uri="{FF2B5EF4-FFF2-40B4-BE49-F238E27FC236}">
                <a16:creationId xmlns:a16="http://schemas.microsoft.com/office/drawing/2014/main" id="{D018CD62-496D-46EF-9ADD-01F126EDF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EF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2" name="Rectangle 3166">
            <a:extLst>
              <a:ext uri="{FF2B5EF4-FFF2-40B4-BE49-F238E27FC236}">
                <a16:creationId xmlns:a16="http://schemas.microsoft.com/office/drawing/2014/main" id="{9D8D8625-887A-4E12-8F5C-782E5F85E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0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3" name="Rectangle 3167">
            <a:extLst>
              <a:ext uri="{FF2B5EF4-FFF2-40B4-BE49-F238E27FC236}">
                <a16:creationId xmlns:a16="http://schemas.microsoft.com/office/drawing/2014/main" id="{5C472769-DB8C-40D4-9279-95E34B116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1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4" name="Rectangle 3168">
            <a:extLst>
              <a:ext uri="{FF2B5EF4-FFF2-40B4-BE49-F238E27FC236}">
                <a16:creationId xmlns:a16="http://schemas.microsoft.com/office/drawing/2014/main" id="{ED120981-AD9D-4861-9529-00F64C225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1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5" name="Rectangle 3169">
            <a:extLst>
              <a:ext uri="{FF2B5EF4-FFF2-40B4-BE49-F238E27FC236}">
                <a16:creationId xmlns:a16="http://schemas.microsoft.com/office/drawing/2014/main" id="{C0B059BF-C016-4A12-8942-22075BAB4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2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6" name="Rectangle 3170">
            <a:extLst>
              <a:ext uri="{FF2B5EF4-FFF2-40B4-BE49-F238E27FC236}">
                <a16:creationId xmlns:a16="http://schemas.microsoft.com/office/drawing/2014/main" id="{69702D33-4337-44FD-AA67-A944895B0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3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7" name="Rectangle 3171">
            <a:extLst>
              <a:ext uri="{FF2B5EF4-FFF2-40B4-BE49-F238E27FC236}">
                <a16:creationId xmlns:a16="http://schemas.microsoft.com/office/drawing/2014/main" id="{5A448E39-B4F4-4D32-BB0C-8015337E7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4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8" name="Rectangle 3172">
            <a:extLst>
              <a:ext uri="{FF2B5EF4-FFF2-40B4-BE49-F238E27FC236}">
                <a16:creationId xmlns:a16="http://schemas.microsoft.com/office/drawing/2014/main" id="{C93F5ED0-6670-40F0-B58A-33956976F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4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39" name="Rectangle 3173">
            <a:extLst>
              <a:ext uri="{FF2B5EF4-FFF2-40B4-BE49-F238E27FC236}">
                <a16:creationId xmlns:a16="http://schemas.microsoft.com/office/drawing/2014/main" id="{7B2A6FF3-A7FF-4903-8736-133887A36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5F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0" name="Rectangle 3174">
            <a:extLst>
              <a:ext uri="{FF2B5EF4-FFF2-40B4-BE49-F238E27FC236}">
                <a16:creationId xmlns:a16="http://schemas.microsoft.com/office/drawing/2014/main" id="{5E86853A-419E-4D45-9158-1FD1429E3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6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1" name="Rectangle 3175">
            <a:extLst>
              <a:ext uri="{FF2B5EF4-FFF2-40B4-BE49-F238E27FC236}">
                <a16:creationId xmlns:a16="http://schemas.microsoft.com/office/drawing/2014/main" id="{50DDC653-FCEC-47B1-91E8-1CF74BD30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7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2" name="Rectangle 3176">
            <a:extLst>
              <a:ext uri="{FF2B5EF4-FFF2-40B4-BE49-F238E27FC236}">
                <a16:creationId xmlns:a16="http://schemas.microsoft.com/office/drawing/2014/main" id="{AD3F003E-0A7B-4BBA-9797-CEEFEC9C5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8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3" name="Rectangle 3177">
            <a:extLst>
              <a:ext uri="{FF2B5EF4-FFF2-40B4-BE49-F238E27FC236}">
                <a16:creationId xmlns:a16="http://schemas.microsoft.com/office/drawing/2014/main" id="{571DBC16-B08A-47B6-977B-986AEC8A8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8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4" name="Rectangle 3178">
            <a:extLst>
              <a:ext uri="{FF2B5EF4-FFF2-40B4-BE49-F238E27FC236}">
                <a16:creationId xmlns:a16="http://schemas.microsoft.com/office/drawing/2014/main" id="{4520513D-37E8-48B4-AE06-1B80F704E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9FA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5" name="Rectangle 3179">
            <a:extLst>
              <a:ext uri="{FF2B5EF4-FFF2-40B4-BE49-F238E27FC236}">
                <a16:creationId xmlns:a16="http://schemas.microsoft.com/office/drawing/2014/main" id="{0D1F8B1E-B5CC-47CD-8896-CEF31D3AD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A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6" name="Rectangle 3180">
            <a:extLst>
              <a:ext uri="{FF2B5EF4-FFF2-40B4-BE49-F238E27FC236}">
                <a16:creationId xmlns:a16="http://schemas.microsoft.com/office/drawing/2014/main" id="{34073708-8D1A-4686-9DAB-632B83021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B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7" name="Rectangle 3181">
            <a:extLst>
              <a:ext uri="{FF2B5EF4-FFF2-40B4-BE49-F238E27FC236}">
                <a16:creationId xmlns:a16="http://schemas.microsoft.com/office/drawing/2014/main" id="{04CA7A60-FC84-4490-B595-5CF028C9A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B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8" name="Rectangle 3182">
            <a:extLst>
              <a:ext uri="{FF2B5EF4-FFF2-40B4-BE49-F238E27FC236}">
                <a16:creationId xmlns:a16="http://schemas.microsoft.com/office/drawing/2014/main" id="{68CE51E7-12D2-4A8B-AA2F-6291D79FC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C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49" name="Rectangle 3183">
            <a:extLst>
              <a:ext uri="{FF2B5EF4-FFF2-40B4-BE49-F238E27FC236}">
                <a16:creationId xmlns:a16="http://schemas.microsoft.com/office/drawing/2014/main" id="{575E91AC-ED50-4164-A31D-F1EBD47C5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C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50" name="Rectangle 3184">
            <a:extLst>
              <a:ext uri="{FF2B5EF4-FFF2-40B4-BE49-F238E27FC236}">
                <a16:creationId xmlns:a16="http://schemas.microsoft.com/office/drawing/2014/main" id="{7BF49F6E-3B37-4391-91BF-688FF9DD9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D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51" name="Rectangle 3185">
            <a:extLst>
              <a:ext uri="{FF2B5EF4-FFF2-40B4-BE49-F238E27FC236}">
                <a16:creationId xmlns:a16="http://schemas.microsoft.com/office/drawing/2014/main" id="{66ABFA76-31EC-4239-BC7F-A3ABB39A3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2313" y="379413"/>
            <a:ext cx="0" cy="1766887"/>
          </a:xfrm>
          <a:prstGeom prst="rect">
            <a:avLst/>
          </a:prstGeom>
          <a:solidFill>
            <a:srgbClr val="FD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en-US" sz="1000"/>
          </a:p>
        </p:txBody>
      </p:sp>
      <p:sp>
        <p:nvSpPr>
          <p:cNvPr id="155752" name="Freeform 3186">
            <a:extLst>
              <a:ext uri="{FF2B5EF4-FFF2-40B4-BE49-F238E27FC236}">
                <a16:creationId xmlns:a16="http://schemas.microsoft.com/office/drawing/2014/main" id="{724A7EEA-36B9-456B-9412-A7648446E4A2}"/>
              </a:ext>
            </a:extLst>
          </p:cNvPr>
          <p:cNvSpPr>
            <a:spLocks/>
          </p:cNvSpPr>
          <p:nvPr/>
        </p:nvSpPr>
        <p:spPr bwMode="auto">
          <a:xfrm>
            <a:off x="3505200" y="190500"/>
            <a:ext cx="4191000" cy="1477963"/>
          </a:xfrm>
          <a:custGeom>
            <a:avLst/>
            <a:gdLst>
              <a:gd name="T0" fmla="*/ 2147483646 w 2263"/>
              <a:gd name="T1" fmla="*/ 2147483646 h 931"/>
              <a:gd name="T2" fmla="*/ 2147483646 w 2263"/>
              <a:gd name="T3" fmla="*/ 2147483646 h 931"/>
              <a:gd name="T4" fmla="*/ 2147483646 w 2263"/>
              <a:gd name="T5" fmla="*/ 2147483646 h 931"/>
              <a:gd name="T6" fmla="*/ 2147483646 w 2263"/>
              <a:gd name="T7" fmla="*/ 2147483646 h 931"/>
              <a:gd name="T8" fmla="*/ 2147483646 w 2263"/>
              <a:gd name="T9" fmla="*/ 2147483646 h 931"/>
              <a:gd name="T10" fmla="*/ 2147483646 w 2263"/>
              <a:gd name="T11" fmla="*/ 0 h 931"/>
              <a:gd name="T12" fmla="*/ 2147483646 w 2263"/>
              <a:gd name="T13" fmla="*/ 2147483646 h 931"/>
              <a:gd name="T14" fmla="*/ 2147483646 w 2263"/>
              <a:gd name="T15" fmla="*/ 2147483646 h 931"/>
              <a:gd name="T16" fmla="*/ 2147483646 w 2263"/>
              <a:gd name="T17" fmla="*/ 2147483646 h 931"/>
              <a:gd name="T18" fmla="*/ 2147483646 w 2263"/>
              <a:gd name="T19" fmla="*/ 2147483646 h 931"/>
              <a:gd name="T20" fmla="*/ 2147483646 w 2263"/>
              <a:gd name="T21" fmla="*/ 2147483646 h 931"/>
              <a:gd name="T22" fmla="*/ 2147483646 w 2263"/>
              <a:gd name="T23" fmla="*/ 2147483646 h 931"/>
              <a:gd name="T24" fmla="*/ 2147483646 w 2263"/>
              <a:gd name="T25" fmla="*/ 2147483646 h 931"/>
              <a:gd name="T26" fmla="*/ 2147483646 w 2263"/>
              <a:gd name="T27" fmla="*/ 2147483646 h 931"/>
              <a:gd name="T28" fmla="*/ 2147483646 w 2263"/>
              <a:gd name="T29" fmla="*/ 2147483646 h 931"/>
              <a:gd name="T30" fmla="*/ 2147483646 w 2263"/>
              <a:gd name="T31" fmla="*/ 2147483646 h 931"/>
              <a:gd name="T32" fmla="*/ 2147483646 w 2263"/>
              <a:gd name="T33" fmla="*/ 2147483646 h 931"/>
              <a:gd name="T34" fmla="*/ 2147483646 w 2263"/>
              <a:gd name="T35" fmla="*/ 2147483646 h 931"/>
              <a:gd name="T36" fmla="*/ 2147483646 w 2263"/>
              <a:gd name="T37" fmla="*/ 2147483646 h 931"/>
              <a:gd name="T38" fmla="*/ 2147483646 w 2263"/>
              <a:gd name="T39" fmla="*/ 2147483646 h 931"/>
              <a:gd name="T40" fmla="*/ 2147483646 w 2263"/>
              <a:gd name="T41" fmla="*/ 2147483646 h 931"/>
              <a:gd name="T42" fmla="*/ 2147483646 w 2263"/>
              <a:gd name="T43" fmla="*/ 2147483646 h 931"/>
              <a:gd name="T44" fmla="*/ 2147483646 w 2263"/>
              <a:gd name="T45" fmla="*/ 2147483646 h 9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63" h="931">
                <a:moveTo>
                  <a:pt x="7" y="876"/>
                </a:moveTo>
                <a:cubicBezTo>
                  <a:pt x="39" y="718"/>
                  <a:pt x="0" y="924"/>
                  <a:pt x="31" y="588"/>
                </a:cubicBezTo>
                <a:cubicBezTo>
                  <a:pt x="35" y="549"/>
                  <a:pt x="115" y="504"/>
                  <a:pt x="115" y="504"/>
                </a:cubicBezTo>
                <a:cubicBezTo>
                  <a:pt x="185" y="399"/>
                  <a:pt x="248" y="371"/>
                  <a:pt x="355" y="300"/>
                </a:cubicBezTo>
                <a:cubicBezTo>
                  <a:pt x="500" y="203"/>
                  <a:pt x="664" y="115"/>
                  <a:pt x="835" y="72"/>
                </a:cubicBezTo>
                <a:cubicBezTo>
                  <a:pt x="988" y="34"/>
                  <a:pt x="1148" y="31"/>
                  <a:pt x="1303" y="0"/>
                </a:cubicBezTo>
                <a:cubicBezTo>
                  <a:pt x="1567" y="33"/>
                  <a:pt x="1431" y="20"/>
                  <a:pt x="1711" y="36"/>
                </a:cubicBezTo>
                <a:cubicBezTo>
                  <a:pt x="1819" y="54"/>
                  <a:pt x="1928" y="72"/>
                  <a:pt x="2035" y="96"/>
                </a:cubicBezTo>
                <a:cubicBezTo>
                  <a:pt x="2080" y="106"/>
                  <a:pt x="2167" y="132"/>
                  <a:pt x="2167" y="132"/>
                </a:cubicBezTo>
                <a:cubicBezTo>
                  <a:pt x="2210" y="165"/>
                  <a:pt x="2246" y="177"/>
                  <a:pt x="2263" y="228"/>
                </a:cubicBezTo>
                <a:cubicBezTo>
                  <a:pt x="2212" y="381"/>
                  <a:pt x="1889" y="345"/>
                  <a:pt x="1807" y="348"/>
                </a:cubicBezTo>
                <a:cubicBezTo>
                  <a:pt x="1680" y="341"/>
                  <a:pt x="1487" y="353"/>
                  <a:pt x="1363" y="312"/>
                </a:cubicBezTo>
                <a:cubicBezTo>
                  <a:pt x="1176" y="326"/>
                  <a:pt x="945" y="338"/>
                  <a:pt x="775" y="432"/>
                </a:cubicBezTo>
                <a:cubicBezTo>
                  <a:pt x="693" y="478"/>
                  <a:pt x="688" y="485"/>
                  <a:pt x="595" y="516"/>
                </a:cubicBezTo>
                <a:cubicBezTo>
                  <a:pt x="554" y="530"/>
                  <a:pt x="523" y="564"/>
                  <a:pt x="487" y="588"/>
                </a:cubicBezTo>
                <a:cubicBezTo>
                  <a:pt x="475" y="596"/>
                  <a:pt x="451" y="612"/>
                  <a:pt x="451" y="612"/>
                </a:cubicBezTo>
                <a:cubicBezTo>
                  <a:pt x="443" y="624"/>
                  <a:pt x="437" y="638"/>
                  <a:pt x="427" y="648"/>
                </a:cubicBezTo>
                <a:cubicBezTo>
                  <a:pt x="417" y="658"/>
                  <a:pt x="400" y="661"/>
                  <a:pt x="391" y="672"/>
                </a:cubicBezTo>
                <a:cubicBezTo>
                  <a:pt x="383" y="682"/>
                  <a:pt x="385" y="697"/>
                  <a:pt x="379" y="708"/>
                </a:cubicBezTo>
                <a:cubicBezTo>
                  <a:pt x="373" y="721"/>
                  <a:pt x="363" y="732"/>
                  <a:pt x="355" y="744"/>
                </a:cubicBezTo>
                <a:cubicBezTo>
                  <a:pt x="339" y="931"/>
                  <a:pt x="381" y="871"/>
                  <a:pt x="259" y="912"/>
                </a:cubicBezTo>
                <a:cubicBezTo>
                  <a:pt x="207" y="908"/>
                  <a:pt x="155" y="906"/>
                  <a:pt x="103" y="900"/>
                </a:cubicBezTo>
                <a:cubicBezTo>
                  <a:pt x="58" y="894"/>
                  <a:pt x="50" y="855"/>
                  <a:pt x="7" y="876"/>
                </a:cubicBezTo>
                <a:close/>
              </a:path>
            </a:pathLst>
          </a:custGeom>
          <a:gradFill rotWithShape="0">
            <a:gsLst>
              <a:gs pos="0">
                <a:srgbClr val="273335"/>
              </a:gs>
              <a:gs pos="100000">
                <a:srgbClr val="A1D5DC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5753" name="Line 3187">
            <a:extLst>
              <a:ext uri="{FF2B5EF4-FFF2-40B4-BE49-F238E27FC236}">
                <a16:creationId xmlns:a16="http://schemas.microsoft.com/office/drawing/2014/main" id="{633002DF-1E42-48A9-AD8F-8DC58B75EE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4114800"/>
            <a:ext cx="990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5754" name="Line 3188">
            <a:extLst>
              <a:ext uri="{FF2B5EF4-FFF2-40B4-BE49-F238E27FC236}">
                <a16:creationId xmlns:a16="http://schemas.microsoft.com/office/drawing/2014/main" id="{1DE220A3-04B9-4895-9BCA-16B8217421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3600" y="1752600"/>
            <a:ext cx="15240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1026" descr="CONTAIR">
            <a:extLst>
              <a:ext uri="{FF2B5EF4-FFF2-40B4-BE49-F238E27FC236}">
                <a16:creationId xmlns:a16="http://schemas.microsoft.com/office/drawing/2014/main" id="{BDE60059-86FD-4C0B-A2C3-9442BB5B3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96988"/>
            <a:ext cx="52578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Rectangle 1027">
            <a:extLst>
              <a:ext uri="{FF2B5EF4-FFF2-40B4-BE49-F238E27FC236}">
                <a16:creationId xmlns:a16="http://schemas.microsoft.com/office/drawing/2014/main" id="{7C1DCB5B-03A5-4055-AC4A-2E2E69A70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1350" y="381000"/>
            <a:ext cx="2711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000">
                <a:solidFill>
                  <a:srgbClr val="000000"/>
                </a:solidFill>
                <a:latin typeface="Arial" panose="020B0604020202020204" pitchFamily="34" charset="0"/>
              </a:rPr>
              <a:t>Visible Fly Ash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7700" name="Rectangle 1028">
            <a:extLst>
              <a:ext uri="{FF2B5EF4-FFF2-40B4-BE49-F238E27FC236}">
                <a16:creationId xmlns:a16="http://schemas.microsoft.com/office/drawing/2014/main" id="{38BB7413-2B21-460C-ABFE-7998ECA7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7700" y="3644900"/>
            <a:ext cx="1562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Flame Port Air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7701" name="Rectangle 1029">
            <a:extLst>
              <a:ext uri="{FF2B5EF4-FFF2-40B4-BE49-F238E27FC236}">
                <a16:creationId xmlns:a16="http://schemas.microsoft.com/office/drawing/2014/main" id="{11A3534B-DF80-422E-9B48-A2F33A969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611563"/>
            <a:ext cx="1498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Air Infiltration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7702" name="Rectangle 1030">
            <a:extLst>
              <a:ext uri="{FF2B5EF4-FFF2-40B4-BE49-F238E27FC236}">
                <a16:creationId xmlns:a16="http://schemas.microsoft.com/office/drawing/2014/main" id="{BAF1B22A-CBD6-4D19-8AE9-84EB03A91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600" y="6202363"/>
            <a:ext cx="2565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Excessive Underfire Air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57703" name="Rectangle 1031">
            <a:extLst>
              <a:ext uri="{FF2B5EF4-FFF2-40B4-BE49-F238E27FC236}">
                <a16:creationId xmlns:a16="http://schemas.microsoft.com/office/drawing/2014/main" id="{A345EBE2-3C69-4E14-B972-FE12DF251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678363"/>
            <a:ext cx="1778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 Wastes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7704" name="Group 1032">
            <a:extLst>
              <a:ext uri="{FF2B5EF4-FFF2-40B4-BE49-F238E27FC236}">
                <a16:creationId xmlns:a16="http://schemas.microsoft.com/office/drawing/2014/main" id="{CCE2B0A9-2319-4E24-AB99-82CD92A62BC3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4970463"/>
            <a:ext cx="1485900" cy="549275"/>
            <a:chOff x="4192" y="3218"/>
            <a:chExt cx="936" cy="346"/>
          </a:xfrm>
        </p:grpSpPr>
        <p:sp>
          <p:nvSpPr>
            <p:cNvPr id="157752" name="Rectangle 1033">
              <a:extLst>
                <a:ext uri="{FF2B5EF4-FFF2-40B4-BE49-F238E27FC236}">
                  <a16:creationId xmlns:a16="http://schemas.microsoft.com/office/drawing/2014/main" id="{A85923F5-9CA2-4E57-828D-3BD3B1E64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3218"/>
              <a:ext cx="93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High Primary 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7753" name="Rectangle 1034">
              <a:extLst>
                <a:ext uri="{FF2B5EF4-FFF2-40B4-BE49-F238E27FC236}">
                  <a16:creationId xmlns:a16="http://schemas.microsoft.com/office/drawing/2014/main" id="{70DBF1FC-950B-45B4-97CB-7EB05488B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3391"/>
              <a:ext cx="8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Temperature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7705" name="Rectangle 1035">
            <a:extLst>
              <a:ext uri="{FF2B5EF4-FFF2-40B4-BE49-F238E27FC236}">
                <a16:creationId xmlns:a16="http://schemas.microsoft.com/office/drawing/2014/main" id="{361BF341-3CB0-42CB-9E83-93E8BDD22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1800" y="6278563"/>
            <a:ext cx="2159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High Draft Too High</a:t>
            </a:r>
            <a:endParaRPr lang="en-US" altLang="en-US" sz="2400">
              <a:solidFill>
                <a:schemeClr val="tx1"/>
              </a:solidFill>
            </a:endParaRPr>
          </a:p>
        </p:txBody>
      </p:sp>
      <p:grpSp>
        <p:nvGrpSpPr>
          <p:cNvPr id="157706" name="Group 1036">
            <a:extLst>
              <a:ext uri="{FF2B5EF4-FFF2-40B4-BE49-F238E27FC236}">
                <a16:creationId xmlns:a16="http://schemas.microsoft.com/office/drawing/2014/main" id="{07259D6E-77CC-4D02-9B02-B006CE24BE10}"/>
              </a:ext>
            </a:extLst>
          </p:cNvPr>
          <p:cNvGrpSpPr>
            <a:grpSpLocks/>
          </p:cNvGrpSpPr>
          <p:nvPr/>
        </p:nvGrpSpPr>
        <p:grpSpPr bwMode="auto">
          <a:xfrm>
            <a:off x="3435350" y="457200"/>
            <a:ext cx="711200" cy="958850"/>
            <a:chOff x="2164" y="288"/>
            <a:chExt cx="448" cy="604"/>
          </a:xfrm>
        </p:grpSpPr>
        <p:sp>
          <p:nvSpPr>
            <p:cNvPr id="157710" name="Arc 1037">
              <a:extLst>
                <a:ext uri="{FF2B5EF4-FFF2-40B4-BE49-F238E27FC236}">
                  <a16:creationId xmlns:a16="http://schemas.microsoft.com/office/drawing/2014/main" id="{DCB7577C-00F5-460D-97B7-1340AF60C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" y="792"/>
              <a:ext cx="8" cy="1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11" name="Arc 1038">
              <a:extLst>
                <a:ext uri="{FF2B5EF4-FFF2-40B4-BE49-F238E27FC236}">
                  <a16:creationId xmlns:a16="http://schemas.microsoft.com/office/drawing/2014/main" id="{0172C725-128A-4A2F-8D78-175C913EA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" y="796"/>
              <a:ext cx="4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12" name="Arc 1039">
              <a:extLst>
                <a:ext uri="{FF2B5EF4-FFF2-40B4-BE49-F238E27FC236}">
                  <a16:creationId xmlns:a16="http://schemas.microsoft.com/office/drawing/2014/main" id="{EFC071D9-5482-4D85-9586-30CE5A538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" y="816"/>
              <a:ext cx="8" cy="7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13" name="Arc 1040">
              <a:extLst>
                <a:ext uri="{FF2B5EF4-FFF2-40B4-BE49-F238E27FC236}">
                  <a16:creationId xmlns:a16="http://schemas.microsoft.com/office/drawing/2014/main" id="{9D8C892B-7C6E-4D02-9200-FFE72004A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" y="820"/>
              <a:ext cx="4" cy="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14" name="Arc 1041">
              <a:extLst>
                <a:ext uri="{FF2B5EF4-FFF2-40B4-BE49-F238E27FC236}">
                  <a16:creationId xmlns:a16="http://schemas.microsoft.com/office/drawing/2014/main" id="{6EEF8450-CC96-4271-A484-C5804AFA6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752"/>
              <a:ext cx="8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15" name="Arc 1042">
              <a:extLst>
                <a:ext uri="{FF2B5EF4-FFF2-40B4-BE49-F238E27FC236}">
                  <a16:creationId xmlns:a16="http://schemas.microsoft.com/office/drawing/2014/main" id="{E7582305-A4C5-4B1C-B8E6-67F3CED33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756"/>
              <a:ext cx="4" cy="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16" name="Arc 1043">
              <a:extLst>
                <a:ext uri="{FF2B5EF4-FFF2-40B4-BE49-F238E27FC236}">
                  <a16:creationId xmlns:a16="http://schemas.microsoft.com/office/drawing/2014/main" id="{745ADCE7-4449-4C14-A7B0-F0994E1C9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688"/>
              <a:ext cx="8" cy="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17" name="Arc 1044">
              <a:extLst>
                <a:ext uri="{FF2B5EF4-FFF2-40B4-BE49-F238E27FC236}">
                  <a16:creationId xmlns:a16="http://schemas.microsoft.com/office/drawing/2014/main" id="{C197D899-1C94-4FFE-B65C-CEF3E972B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692"/>
              <a:ext cx="4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18" name="Arc 1045">
              <a:extLst>
                <a:ext uri="{FF2B5EF4-FFF2-40B4-BE49-F238E27FC236}">
                  <a16:creationId xmlns:a16="http://schemas.microsoft.com/office/drawing/2014/main" id="{EFD614C5-36DD-4D6C-9E6C-C707AC70C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832"/>
              <a:ext cx="16" cy="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19" name="Arc 1046">
              <a:extLst>
                <a:ext uri="{FF2B5EF4-FFF2-40B4-BE49-F238E27FC236}">
                  <a16:creationId xmlns:a16="http://schemas.microsoft.com/office/drawing/2014/main" id="{043B02A2-9807-4F23-8BB4-E90C8BFF6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836"/>
              <a:ext cx="12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20" name="Arc 1047">
              <a:extLst>
                <a:ext uri="{FF2B5EF4-FFF2-40B4-BE49-F238E27FC236}">
                  <a16:creationId xmlns:a16="http://schemas.microsoft.com/office/drawing/2014/main" id="{CD03821E-F6F1-49DD-9A8C-D36DE6946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704"/>
              <a:ext cx="8" cy="5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21" name="Arc 1048">
              <a:extLst>
                <a:ext uri="{FF2B5EF4-FFF2-40B4-BE49-F238E27FC236}">
                  <a16:creationId xmlns:a16="http://schemas.microsoft.com/office/drawing/2014/main" id="{673455E9-E59A-4A11-890F-22EC1E46F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708"/>
              <a:ext cx="4" cy="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22" name="Arc 1049">
              <a:extLst>
                <a:ext uri="{FF2B5EF4-FFF2-40B4-BE49-F238E27FC236}">
                  <a16:creationId xmlns:a16="http://schemas.microsoft.com/office/drawing/2014/main" id="{D71564F0-B622-4701-97DB-D9DAACE49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8" y="544"/>
              <a:ext cx="8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23" name="Arc 1050">
              <a:extLst>
                <a:ext uri="{FF2B5EF4-FFF2-40B4-BE49-F238E27FC236}">
                  <a16:creationId xmlns:a16="http://schemas.microsoft.com/office/drawing/2014/main" id="{7FEDCB15-802D-4291-BD3E-6E7A4BCE9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8" y="548"/>
              <a:ext cx="4" cy="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24" name="Arc 1051">
              <a:extLst>
                <a:ext uri="{FF2B5EF4-FFF2-40B4-BE49-F238E27FC236}">
                  <a16:creationId xmlns:a16="http://schemas.microsoft.com/office/drawing/2014/main" id="{9C58DA33-FAE9-4870-BADA-791A76795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696"/>
              <a:ext cx="16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25" name="Arc 1052">
              <a:extLst>
                <a:ext uri="{FF2B5EF4-FFF2-40B4-BE49-F238E27FC236}">
                  <a16:creationId xmlns:a16="http://schemas.microsoft.com/office/drawing/2014/main" id="{2DA43578-EFF1-4473-AD85-1A541C4AF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700"/>
              <a:ext cx="12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26" name="Arc 1053">
              <a:extLst>
                <a:ext uri="{FF2B5EF4-FFF2-40B4-BE49-F238E27FC236}">
                  <a16:creationId xmlns:a16="http://schemas.microsoft.com/office/drawing/2014/main" id="{79AB58D0-3925-490E-A5FC-1A42E3997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" y="640"/>
              <a:ext cx="8" cy="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27" name="Arc 1054">
              <a:extLst>
                <a:ext uri="{FF2B5EF4-FFF2-40B4-BE49-F238E27FC236}">
                  <a16:creationId xmlns:a16="http://schemas.microsoft.com/office/drawing/2014/main" id="{2B26064D-D1B8-46B7-A99E-4B756A053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" y="644"/>
              <a:ext cx="4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28" name="Arc 1055">
              <a:extLst>
                <a:ext uri="{FF2B5EF4-FFF2-40B4-BE49-F238E27FC236}">
                  <a16:creationId xmlns:a16="http://schemas.microsoft.com/office/drawing/2014/main" id="{F6B5AAA8-22E3-41F8-BB01-3ED832A51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" y="656"/>
              <a:ext cx="16" cy="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29" name="Arc 1056">
              <a:extLst>
                <a:ext uri="{FF2B5EF4-FFF2-40B4-BE49-F238E27FC236}">
                  <a16:creationId xmlns:a16="http://schemas.microsoft.com/office/drawing/2014/main" id="{73C8D40A-1BBF-44C3-870B-7EFF35A1C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6" y="660"/>
              <a:ext cx="12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30" name="Arc 1057">
              <a:extLst>
                <a:ext uri="{FF2B5EF4-FFF2-40B4-BE49-F238E27FC236}">
                  <a16:creationId xmlns:a16="http://schemas.microsoft.com/office/drawing/2014/main" id="{F13B6153-C794-49FD-8A71-BD6489435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744"/>
              <a:ext cx="8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31" name="Arc 1058">
              <a:extLst>
                <a:ext uri="{FF2B5EF4-FFF2-40B4-BE49-F238E27FC236}">
                  <a16:creationId xmlns:a16="http://schemas.microsoft.com/office/drawing/2014/main" id="{CC0748CF-280F-47F9-886C-BED7E6D73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748"/>
              <a:ext cx="4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32" name="Arc 1059">
              <a:extLst>
                <a:ext uri="{FF2B5EF4-FFF2-40B4-BE49-F238E27FC236}">
                  <a16:creationId xmlns:a16="http://schemas.microsoft.com/office/drawing/2014/main" id="{95968585-B6E8-417E-BC0C-2D9FF5E3C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" y="848"/>
              <a:ext cx="20" cy="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33" name="Arc 1060">
              <a:extLst>
                <a:ext uri="{FF2B5EF4-FFF2-40B4-BE49-F238E27FC236}">
                  <a16:creationId xmlns:a16="http://schemas.microsoft.com/office/drawing/2014/main" id="{17A548CE-8E59-4568-9B5A-E757851A5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" y="852"/>
              <a:ext cx="1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34" name="Arc 1061">
              <a:extLst>
                <a:ext uri="{FF2B5EF4-FFF2-40B4-BE49-F238E27FC236}">
                  <a16:creationId xmlns:a16="http://schemas.microsoft.com/office/drawing/2014/main" id="{B9F2FCAC-FB86-4B02-9ECA-8C29524BB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808"/>
              <a:ext cx="16" cy="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35" name="Arc 1062">
              <a:extLst>
                <a:ext uri="{FF2B5EF4-FFF2-40B4-BE49-F238E27FC236}">
                  <a16:creationId xmlns:a16="http://schemas.microsoft.com/office/drawing/2014/main" id="{DD369B09-865B-4B87-8BA4-8EE6859E5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812"/>
              <a:ext cx="12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599" y="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36" name="Arc 1063">
              <a:extLst>
                <a:ext uri="{FF2B5EF4-FFF2-40B4-BE49-F238E27FC236}">
                  <a16:creationId xmlns:a16="http://schemas.microsoft.com/office/drawing/2014/main" id="{7BC303F5-A684-49FB-9E82-21BB23700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" y="520"/>
              <a:ext cx="20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37" name="Arc 1064">
              <a:extLst>
                <a:ext uri="{FF2B5EF4-FFF2-40B4-BE49-F238E27FC236}">
                  <a16:creationId xmlns:a16="http://schemas.microsoft.com/office/drawing/2014/main" id="{0ED3EBA8-B477-4E8D-B2DD-5C37EC311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" y="524"/>
              <a:ext cx="16" cy="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AAFFFA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38" name="Freeform 1065">
              <a:extLst>
                <a:ext uri="{FF2B5EF4-FFF2-40B4-BE49-F238E27FC236}">
                  <a16:creationId xmlns:a16="http://schemas.microsoft.com/office/drawing/2014/main" id="{4B46118F-62DA-4755-A057-3BE0099F8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" y="456"/>
              <a:ext cx="1" cy="72"/>
            </a:xfrm>
            <a:custGeom>
              <a:avLst/>
              <a:gdLst>
                <a:gd name="T0" fmla="*/ 0 w 1"/>
                <a:gd name="T1" fmla="*/ 0 h 216"/>
                <a:gd name="T2" fmla="*/ 0 w 1"/>
                <a:gd name="T3" fmla="*/ 1 h 216"/>
                <a:gd name="T4" fmla="*/ 0 w 1"/>
                <a:gd name="T5" fmla="*/ 2 h 216"/>
                <a:gd name="T6" fmla="*/ 0 w 1"/>
                <a:gd name="T7" fmla="*/ 3 h 216"/>
                <a:gd name="T8" fmla="*/ 0 w 1"/>
                <a:gd name="T9" fmla="*/ 4 h 216"/>
                <a:gd name="T10" fmla="*/ 0 w 1"/>
                <a:gd name="T11" fmla="*/ 5 h 216"/>
                <a:gd name="T12" fmla="*/ 0 w 1"/>
                <a:gd name="T13" fmla="*/ 6 h 216"/>
                <a:gd name="T14" fmla="*/ 0 w 1"/>
                <a:gd name="T15" fmla="*/ 8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216">
                  <a:moveTo>
                    <a:pt x="0" y="0"/>
                  </a:moveTo>
                  <a:lnTo>
                    <a:pt x="0" y="24"/>
                  </a:lnTo>
                  <a:lnTo>
                    <a:pt x="0" y="48"/>
                  </a:lnTo>
                  <a:lnTo>
                    <a:pt x="0" y="72"/>
                  </a:lnTo>
                  <a:lnTo>
                    <a:pt x="0" y="120"/>
                  </a:lnTo>
                  <a:lnTo>
                    <a:pt x="0" y="144"/>
                  </a:lnTo>
                  <a:lnTo>
                    <a:pt x="0" y="168"/>
                  </a:lnTo>
                  <a:lnTo>
                    <a:pt x="0" y="21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39" name="Freeform 1066">
              <a:extLst>
                <a:ext uri="{FF2B5EF4-FFF2-40B4-BE49-F238E27FC236}">
                  <a16:creationId xmlns:a16="http://schemas.microsoft.com/office/drawing/2014/main" id="{4A7C141C-084B-4AFF-A793-EA7794DCE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" y="368"/>
              <a:ext cx="32" cy="24"/>
            </a:xfrm>
            <a:custGeom>
              <a:avLst/>
              <a:gdLst>
                <a:gd name="T0" fmla="*/ 0 w 96"/>
                <a:gd name="T1" fmla="*/ 0 h 72"/>
                <a:gd name="T2" fmla="*/ 1 w 96"/>
                <a:gd name="T3" fmla="*/ 3 h 72"/>
                <a:gd name="T4" fmla="*/ 2 w 96"/>
                <a:gd name="T5" fmla="*/ 3 h 72"/>
                <a:gd name="T6" fmla="*/ 4 w 96"/>
                <a:gd name="T7" fmla="*/ 3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0" y="0"/>
                  </a:moveTo>
                  <a:lnTo>
                    <a:pt x="24" y="72"/>
                  </a:lnTo>
                  <a:lnTo>
                    <a:pt x="48" y="72"/>
                  </a:lnTo>
                  <a:lnTo>
                    <a:pt x="96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0" name="Freeform 1067">
              <a:extLst>
                <a:ext uri="{FF2B5EF4-FFF2-40B4-BE49-F238E27FC236}">
                  <a16:creationId xmlns:a16="http://schemas.microsoft.com/office/drawing/2014/main" id="{3CAAF2FA-473D-47DF-AF13-FB373AB1A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" y="528"/>
              <a:ext cx="1" cy="32"/>
            </a:xfrm>
            <a:custGeom>
              <a:avLst/>
              <a:gdLst>
                <a:gd name="T0" fmla="*/ 0 w 1"/>
                <a:gd name="T1" fmla="*/ 0 h 96"/>
                <a:gd name="T2" fmla="*/ 0 w 1"/>
                <a:gd name="T3" fmla="*/ 1 h 96"/>
                <a:gd name="T4" fmla="*/ 0 w 1"/>
                <a:gd name="T5" fmla="*/ 2 h 96"/>
                <a:gd name="T6" fmla="*/ 0 w 1"/>
                <a:gd name="T7" fmla="*/ 4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96">
                  <a:moveTo>
                    <a:pt x="0" y="0"/>
                  </a:moveTo>
                  <a:lnTo>
                    <a:pt x="0" y="24"/>
                  </a:lnTo>
                  <a:lnTo>
                    <a:pt x="0" y="48"/>
                  </a:lnTo>
                  <a:lnTo>
                    <a:pt x="0" y="9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1" name="Freeform 1068">
              <a:extLst>
                <a:ext uri="{FF2B5EF4-FFF2-40B4-BE49-F238E27FC236}">
                  <a16:creationId xmlns:a16="http://schemas.microsoft.com/office/drawing/2014/main" id="{7C32CE6E-AB35-4624-B859-E593B2B8D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424"/>
              <a:ext cx="16" cy="32"/>
            </a:xfrm>
            <a:custGeom>
              <a:avLst/>
              <a:gdLst>
                <a:gd name="T0" fmla="*/ 2 w 48"/>
                <a:gd name="T1" fmla="*/ 0 h 96"/>
                <a:gd name="T2" fmla="*/ 2 w 48"/>
                <a:gd name="T3" fmla="*/ 1 h 96"/>
                <a:gd name="T4" fmla="*/ 0 w 48"/>
                <a:gd name="T5" fmla="*/ 2 h 96"/>
                <a:gd name="T6" fmla="*/ 0 w 48"/>
                <a:gd name="T7" fmla="*/ 4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8" h="96">
                  <a:moveTo>
                    <a:pt x="48" y="0"/>
                  </a:moveTo>
                  <a:lnTo>
                    <a:pt x="48" y="24"/>
                  </a:lnTo>
                  <a:lnTo>
                    <a:pt x="0" y="48"/>
                  </a:lnTo>
                  <a:lnTo>
                    <a:pt x="0" y="9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2" name="Freeform 1069">
              <a:extLst>
                <a:ext uri="{FF2B5EF4-FFF2-40B4-BE49-F238E27FC236}">
                  <a16:creationId xmlns:a16="http://schemas.microsoft.com/office/drawing/2014/main" id="{6E1C941A-30AA-4CE3-9285-A505C8911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" y="496"/>
              <a:ext cx="1" cy="112"/>
            </a:xfrm>
            <a:custGeom>
              <a:avLst/>
              <a:gdLst>
                <a:gd name="T0" fmla="*/ 0 w 1"/>
                <a:gd name="T1" fmla="*/ 0 h 337"/>
                <a:gd name="T2" fmla="*/ 0 w 1"/>
                <a:gd name="T3" fmla="*/ 2 h 337"/>
                <a:gd name="T4" fmla="*/ 0 w 1"/>
                <a:gd name="T5" fmla="*/ 4 h 337"/>
                <a:gd name="T6" fmla="*/ 0 w 1"/>
                <a:gd name="T7" fmla="*/ 7 h 337"/>
                <a:gd name="T8" fmla="*/ 0 w 1"/>
                <a:gd name="T9" fmla="*/ 9 h 337"/>
                <a:gd name="T10" fmla="*/ 0 w 1"/>
                <a:gd name="T11" fmla="*/ 12 h 337"/>
                <a:gd name="T12" fmla="*/ 0 w 1"/>
                <a:gd name="T13" fmla="*/ 12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37">
                  <a:moveTo>
                    <a:pt x="0" y="0"/>
                  </a:moveTo>
                  <a:lnTo>
                    <a:pt x="0" y="48"/>
                  </a:lnTo>
                  <a:lnTo>
                    <a:pt x="0" y="120"/>
                  </a:lnTo>
                  <a:lnTo>
                    <a:pt x="0" y="192"/>
                  </a:lnTo>
                  <a:lnTo>
                    <a:pt x="0" y="240"/>
                  </a:lnTo>
                  <a:lnTo>
                    <a:pt x="0" y="313"/>
                  </a:lnTo>
                  <a:lnTo>
                    <a:pt x="0" y="3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3" name="Freeform 1070">
              <a:extLst>
                <a:ext uri="{FF2B5EF4-FFF2-40B4-BE49-F238E27FC236}">
                  <a16:creationId xmlns:a16="http://schemas.microsoft.com/office/drawing/2014/main" id="{89A68D18-DC05-440B-A80B-2599FD7BA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" y="632"/>
              <a:ext cx="1" cy="48"/>
            </a:xfrm>
            <a:custGeom>
              <a:avLst/>
              <a:gdLst>
                <a:gd name="T0" fmla="*/ 0 w 1"/>
                <a:gd name="T1" fmla="*/ 0 h 144"/>
                <a:gd name="T2" fmla="*/ 0 w 1"/>
                <a:gd name="T3" fmla="*/ 3 h 144"/>
                <a:gd name="T4" fmla="*/ 0 w 1"/>
                <a:gd name="T5" fmla="*/ 4 h 144"/>
                <a:gd name="T6" fmla="*/ 0 w 1"/>
                <a:gd name="T7" fmla="*/ 5 h 1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44">
                  <a:moveTo>
                    <a:pt x="0" y="0"/>
                  </a:moveTo>
                  <a:lnTo>
                    <a:pt x="0" y="72"/>
                  </a:lnTo>
                  <a:lnTo>
                    <a:pt x="0" y="120"/>
                  </a:lnTo>
                  <a:lnTo>
                    <a:pt x="0" y="14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4" name="Freeform 1071">
              <a:extLst>
                <a:ext uri="{FF2B5EF4-FFF2-40B4-BE49-F238E27FC236}">
                  <a16:creationId xmlns:a16="http://schemas.microsoft.com/office/drawing/2014/main" id="{9B1E5F92-34B4-4B94-A63C-D50EFFA55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" y="536"/>
              <a:ext cx="1" cy="80"/>
            </a:xfrm>
            <a:custGeom>
              <a:avLst/>
              <a:gdLst>
                <a:gd name="T0" fmla="*/ 0 w 1"/>
                <a:gd name="T1" fmla="*/ 0 h 241"/>
                <a:gd name="T2" fmla="*/ 0 w 1"/>
                <a:gd name="T3" fmla="*/ 4 h 241"/>
                <a:gd name="T4" fmla="*/ 0 w 1"/>
                <a:gd name="T5" fmla="*/ 4 h 241"/>
                <a:gd name="T6" fmla="*/ 0 w 1"/>
                <a:gd name="T7" fmla="*/ 5 h 241"/>
                <a:gd name="T8" fmla="*/ 0 w 1"/>
                <a:gd name="T9" fmla="*/ 7 h 241"/>
                <a:gd name="T10" fmla="*/ 0 w 1"/>
                <a:gd name="T11" fmla="*/ 8 h 241"/>
                <a:gd name="T12" fmla="*/ 0 w 1"/>
                <a:gd name="T13" fmla="*/ 9 h 241"/>
                <a:gd name="T14" fmla="*/ 0 w 1"/>
                <a:gd name="T15" fmla="*/ 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241">
                  <a:moveTo>
                    <a:pt x="0" y="0"/>
                  </a:moveTo>
                  <a:lnTo>
                    <a:pt x="0" y="96"/>
                  </a:lnTo>
                  <a:lnTo>
                    <a:pt x="0" y="120"/>
                  </a:lnTo>
                  <a:lnTo>
                    <a:pt x="0" y="144"/>
                  </a:lnTo>
                  <a:lnTo>
                    <a:pt x="0" y="193"/>
                  </a:lnTo>
                  <a:lnTo>
                    <a:pt x="0" y="217"/>
                  </a:lnTo>
                  <a:lnTo>
                    <a:pt x="0" y="241"/>
                  </a:lnTo>
                  <a:lnTo>
                    <a:pt x="0" y="21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5" name="Freeform 1072">
              <a:extLst>
                <a:ext uri="{FF2B5EF4-FFF2-40B4-BE49-F238E27FC236}">
                  <a16:creationId xmlns:a16="http://schemas.microsoft.com/office/drawing/2014/main" id="{BB01F772-FBC8-4E92-9C14-7078D35B9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" y="672"/>
              <a:ext cx="24" cy="72"/>
            </a:xfrm>
            <a:custGeom>
              <a:avLst/>
              <a:gdLst>
                <a:gd name="T0" fmla="*/ 0 w 72"/>
                <a:gd name="T1" fmla="*/ 0 h 216"/>
                <a:gd name="T2" fmla="*/ 1 w 72"/>
                <a:gd name="T3" fmla="*/ 7 h 216"/>
                <a:gd name="T4" fmla="*/ 1 w 72"/>
                <a:gd name="T5" fmla="*/ 8 h 216"/>
                <a:gd name="T6" fmla="*/ 3 w 72"/>
                <a:gd name="T7" fmla="*/ 8 h 216"/>
                <a:gd name="T8" fmla="*/ 3 w 72"/>
                <a:gd name="T9" fmla="*/ 7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216">
                  <a:moveTo>
                    <a:pt x="0" y="0"/>
                  </a:moveTo>
                  <a:lnTo>
                    <a:pt x="24" y="192"/>
                  </a:lnTo>
                  <a:lnTo>
                    <a:pt x="24" y="216"/>
                  </a:lnTo>
                  <a:lnTo>
                    <a:pt x="72" y="216"/>
                  </a:lnTo>
                  <a:lnTo>
                    <a:pt x="72" y="19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6" name="Freeform 1073">
              <a:extLst>
                <a:ext uri="{FF2B5EF4-FFF2-40B4-BE49-F238E27FC236}">
                  <a16:creationId xmlns:a16="http://schemas.microsoft.com/office/drawing/2014/main" id="{CA6F44EC-23A8-4618-8457-35507613A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792"/>
              <a:ext cx="16" cy="64"/>
            </a:xfrm>
            <a:custGeom>
              <a:avLst/>
              <a:gdLst>
                <a:gd name="T0" fmla="*/ 0 w 48"/>
                <a:gd name="T1" fmla="*/ 0 h 192"/>
                <a:gd name="T2" fmla="*/ 2 w 48"/>
                <a:gd name="T3" fmla="*/ 6 h 192"/>
                <a:gd name="T4" fmla="*/ 2 w 48"/>
                <a:gd name="T5" fmla="*/ 7 h 192"/>
                <a:gd name="T6" fmla="*/ 2 w 48"/>
                <a:gd name="T7" fmla="*/ 6 h 1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8" h="192">
                  <a:moveTo>
                    <a:pt x="0" y="0"/>
                  </a:moveTo>
                  <a:lnTo>
                    <a:pt x="48" y="168"/>
                  </a:lnTo>
                  <a:lnTo>
                    <a:pt x="48" y="192"/>
                  </a:lnTo>
                  <a:lnTo>
                    <a:pt x="48" y="16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7" name="Freeform 1074">
              <a:extLst>
                <a:ext uri="{FF2B5EF4-FFF2-40B4-BE49-F238E27FC236}">
                  <a16:creationId xmlns:a16="http://schemas.microsoft.com/office/drawing/2014/main" id="{758845D2-0245-4204-A51D-34401E3B0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" y="816"/>
              <a:ext cx="8" cy="72"/>
            </a:xfrm>
            <a:custGeom>
              <a:avLst/>
              <a:gdLst>
                <a:gd name="T0" fmla="*/ 0 w 24"/>
                <a:gd name="T1" fmla="*/ 0 h 216"/>
                <a:gd name="T2" fmla="*/ 1 w 24"/>
                <a:gd name="T3" fmla="*/ 7 h 216"/>
                <a:gd name="T4" fmla="*/ 1 w 24"/>
                <a:gd name="T5" fmla="*/ 8 h 216"/>
                <a:gd name="T6" fmla="*/ 1 w 24"/>
                <a:gd name="T7" fmla="*/ 7 h 2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16">
                  <a:moveTo>
                    <a:pt x="0" y="0"/>
                  </a:moveTo>
                  <a:lnTo>
                    <a:pt x="24" y="192"/>
                  </a:lnTo>
                  <a:lnTo>
                    <a:pt x="24" y="216"/>
                  </a:lnTo>
                  <a:lnTo>
                    <a:pt x="24" y="19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8" name="Freeform 1075">
              <a:extLst>
                <a:ext uri="{FF2B5EF4-FFF2-40B4-BE49-F238E27FC236}">
                  <a16:creationId xmlns:a16="http://schemas.microsoft.com/office/drawing/2014/main" id="{D6B6BC95-ADD7-48A1-A2C6-8C6E266FE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" y="400"/>
              <a:ext cx="1" cy="72"/>
            </a:xfrm>
            <a:custGeom>
              <a:avLst/>
              <a:gdLst>
                <a:gd name="T0" fmla="*/ 0 w 1"/>
                <a:gd name="T1" fmla="*/ 0 h 216"/>
                <a:gd name="T2" fmla="*/ 0 w 1"/>
                <a:gd name="T3" fmla="*/ 3 h 216"/>
                <a:gd name="T4" fmla="*/ 0 w 1"/>
                <a:gd name="T5" fmla="*/ 4 h 216"/>
                <a:gd name="T6" fmla="*/ 0 w 1"/>
                <a:gd name="T7" fmla="*/ 4 h 216"/>
                <a:gd name="T8" fmla="*/ 0 w 1"/>
                <a:gd name="T9" fmla="*/ 7 h 216"/>
                <a:gd name="T10" fmla="*/ 0 w 1"/>
                <a:gd name="T11" fmla="*/ 8 h 216"/>
                <a:gd name="T12" fmla="*/ 0 w 1"/>
                <a:gd name="T13" fmla="*/ 7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16">
                  <a:moveTo>
                    <a:pt x="0" y="0"/>
                  </a:moveTo>
                  <a:lnTo>
                    <a:pt x="0" y="72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0" y="192"/>
                  </a:lnTo>
                  <a:lnTo>
                    <a:pt x="0" y="216"/>
                  </a:lnTo>
                  <a:lnTo>
                    <a:pt x="0" y="19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49" name="Freeform 1076">
              <a:extLst>
                <a:ext uri="{FF2B5EF4-FFF2-40B4-BE49-F238E27FC236}">
                  <a16:creationId xmlns:a16="http://schemas.microsoft.com/office/drawing/2014/main" id="{BF7FDDE2-AAA3-4999-8BA5-BBB19BABE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0" y="392"/>
              <a:ext cx="1" cy="88"/>
            </a:xfrm>
            <a:custGeom>
              <a:avLst/>
              <a:gdLst>
                <a:gd name="T0" fmla="*/ 0 w 1"/>
                <a:gd name="T1" fmla="*/ 0 h 264"/>
                <a:gd name="T2" fmla="*/ 0 w 1"/>
                <a:gd name="T3" fmla="*/ 7 h 264"/>
                <a:gd name="T4" fmla="*/ 0 w 1"/>
                <a:gd name="T5" fmla="*/ 9 h 264"/>
                <a:gd name="T6" fmla="*/ 0 w 1"/>
                <a:gd name="T7" fmla="*/ 10 h 264"/>
                <a:gd name="T8" fmla="*/ 0 w 1"/>
                <a:gd name="T9" fmla="*/ 9 h 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64">
                  <a:moveTo>
                    <a:pt x="0" y="0"/>
                  </a:moveTo>
                  <a:lnTo>
                    <a:pt x="0" y="192"/>
                  </a:lnTo>
                  <a:lnTo>
                    <a:pt x="0" y="240"/>
                  </a:lnTo>
                  <a:lnTo>
                    <a:pt x="0" y="264"/>
                  </a:lnTo>
                  <a:lnTo>
                    <a:pt x="0" y="24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50" name="Freeform 1077">
              <a:extLst>
                <a:ext uri="{FF2B5EF4-FFF2-40B4-BE49-F238E27FC236}">
                  <a16:creationId xmlns:a16="http://schemas.microsoft.com/office/drawing/2014/main" id="{D01F862B-2E75-4713-BA62-AD789C3B2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88"/>
              <a:ext cx="32" cy="80"/>
            </a:xfrm>
            <a:custGeom>
              <a:avLst/>
              <a:gdLst>
                <a:gd name="T0" fmla="*/ 0 w 96"/>
                <a:gd name="T1" fmla="*/ 0 h 240"/>
                <a:gd name="T2" fmla="*/ 2 w 96"/>
                <a:gd name="T3" fmla="*/ 5 h 240"/>
                <a:gd name="T4" fmla="*/ 2 w 96"/>
                <a:gd name="T5" fmla="*/ 7 h 240"/>
                <a:gd name="T6" fmla="*/ 2 w 96"/>
                <a:gd name="T7" fmla="*/ 8 h 240"/>
                <a:gd name="T8" fmla="*/ 4 w 96"/>
                <a:gd name="T9" fmla="*/ 9 h 240"/>
                <a:gd name="T10" fmla="*/ 4 w 96"/>
                <a:gd name="T11" fmla="*/ 8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240">
                  <a:moveTo>
                    <a:pt x="0" y="0"/>
                  </a:moveTo>
                  <a:lnTo>
                    <a:pt x="48" y="144"/>
                  </a:lnTo>
                  <a:lnTo>
                    <a:pt x="48" y="192"/>
                  </a:lnTo>
                  <a:lnTo>
                    <a:pt x="48" y="216"/>
                  </a:lnTo>
                  <a:lnTo>
                    <a:pt x="96" y="240"/>
                  </a:lnTo>
                  <a:lnTo>
                    <a:pt x="96" y="21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751" name="Freeform 1078">
              <a:extLst>
                <a:ext uri="{FF2B5EF4-FFF2-40B4-BE49-F238E27FC236}">
                  <a16:creationId xmlns:a16="http://schemas.microsoft.com/office/drawing/2014/main" id="{B050B26A-A0A4-4870-AB59-0DE2A06C4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544"/>
              <a:ext cx="8" cy="104"/>
            </a:xfrm>
            <a:custGeom>
              <a:avLst/>
              <a:gdLst>
                <a:gd name="T0" fmla="*/ 0 w 24"/>
                <a:gd name="T1" fmla="*/ 0 h 313"/>
                <a:gd name="T2" fmla="*/ 0 w 24"/>
                <a:gd name="T3" fmla="*/ 4 h 313"/>
                <a:gd name="T4" fmla="*/ 0 w 24"/>
                <a:gd name="T5" fmla="*/ 4 h 313"/>
                <a:gd name="T6" fmla="*/ 0 w 24"/>
                <a:gd name="T7" fmla="*/ 6 h 313"/>
                <a:gd name="T8" fmla="*/ 1 w 24"/>
                <a:gd name="T9" fmla="*/ 7 h 313"/>
                <a:gd name="T10" fmla="*/ 1 w 24"/>
                <a:gd name="T11" fmla="*/ 10 h 313"/>
                <a:gd name="T12" fmla="*/ 1 w 24"/>
                <a:gd name="T13" fmla="*/ 11 h 313"/>
                <a:gd name="T14" fmla="*/ 1 w 24"/>
                <a:gd name="T15" fmla="*/ 12 h 313"/>
                <a:gd name="T16" fmla="*/ 1 w 24"/>
                <a:gd name="T17" fmla="*/ 11 h 313"/>
                <a:gd name="T18" fmla="*/ 1 w 24"/>
                <a:gd name="T19" fmla="*/ 10 h 3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313">
                  <a:moveTo>
                    <a:pt x="0" y="0"/>
                  </a:moveTo>
                  <a:lnTo>
                    <a:pt x="0" y="96"/>
                  </a:lnTo>
                  <a:lnTo>
                    <a:pt x="0" y="120"/>
                  </a:lnTo>
                  <a:lnTo>
                    <a:pt x="0" y="169"/>
                  </a:lnTo>
                  <a:lnTo>
                    <a:pt x="24" y="193"/>
                  </a:lnTo>
                  <a:lnTo>
                    <a:pt x="24" y="265"/>
                  </a:lnTo>
                  <a:lnTo>
                    <a:pt x="24" y="289"/>
                  </a:lnTo>
                  <a:lnTo>
                    <a:pt x="24" y="313"/>
                  </a:lnTo>
                  <a:lnTo>
                    <a:pt x="24" y="289"/>
                  </a:lnTo>
                  <a:lnTo>
                    <a:pt x="24" y="26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7707" name="Line 1079">
            <a:extLst>
              <a:ext uri="{FF2B5EF4-FFF2-40B4-BE49-F238E27FC236}">
                <a16:creationId xmlns:a16="http://schemas.microsoft.com/office/drawing/2014/main" id="{D85EA7FA-FBC3-4AE2-A596-EA9A097E6C2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4038600"/>
            <a:ext cx="10668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708" name="Line 1080">
            <a:extLst>
              <a:ext uri="{FF2B5EF4-FFF2-40B4-BE49-F238E27FC236}">
                <a16:creationId xmlns:a16="http://schemas.microsoft.com/office/drawing/2014/main" id="{AB9C93B5-A560-4F47-AF71-401F34A453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2200" y="48768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709" name="Line 1081">
            <a:extLst>
              <a:ext uri="{FF2B5EF4-FFF2-40B4-BE49-F238E27FC236}">
                <a16:creationId xmlns:a16="http://schemas.microsoft.com/office/drawing/2014/main" id="{6224E3E0-01A6-4F4B-B644-5CFF7C91E9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52800" y="5791200"/>
            <a:ext cx="990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DBC0BA0D-9D5E-47AD-9276-E88563BFD9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457200"/>
            <a:ext cx="7543800" cy="16764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Carbon Monoxide Formation</a:t>
            </a:r>
          </a:p>
        </p:txBody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844B9BB0-EA04-44BD-B827-9A5A82428F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9200" y="2438400"/>
            <a:ext cx="7848600" cy="3505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Insufficient Oxygen for</a:t>
            </a:r>
            <a:br>
              <a:rPr lang="en-US" altLang="en-US" sz="3200" b="0" dirty="0">
                <a:solidFill>
                  <a:schemeClr val="tx1"/>
                </a:solidFill>
              </a:rPr>
            </a:br>
            <a:r>
              <a:rPr lang="en-US" altLang="en-US" sz="3200" b="0" dirty="0">
                <a:solidFill>
                  <a:schemeClr val="tx1"/>
                </a:solidFill>
              </a:rPr>
              <a:t>Complete Combustion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Indicator of Inadequate</a:t>
            </a:r>
            <a:br>
              <a:rPr lang="en-US" altLang="en-US" sz="3200" b="0" dirty="0">
                <a:solidFill>
                  <a:schemeClr val="tx1"/>
                </a:solidFill>
              </a:rPr>
            </a:br>
            <a:r>
              <a:rPr lang="en-US" altLang="en-US" sz="3200" b="0" dirty="0">
                <a:solidFill>
                  <a:schemeClr val="tx1"/>
                </a:solidFill>
              </a:rPr>
              <a:t>Combustion Air Turbulence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Indicator of Combustion Efficiency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>
            <a:extLst>
              <a:ext uri="{FF2B5EF4-FFF2-40B4-BE49-F238E27FC236}">
                <a16:creationId xmlns:a16="http://schemas.microsoft.com/office/drawing/2014/main" id="{6E2377B5-7E76-4F7F-AF7A-5D344CF6F2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685800"/>
            <a:ext cx="104775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5400" b="0" dirty="0">
                <a:solidFill>
                  <a:schemeClr val="tx1"/>
                </a:solidFill>
              </a:rPr>
              <a:t>Products of</a:t>
            </a:r>
            <a:br>
              <a:rPr lang="en-US" altLang="en-US" sz="5400" b="0" dirty="0">
                <a:solidFill>
                  <a:schemeClr val="tx1"/>
                </a:solidFill>
              </a:rPr>
            </a:br>
            <a:r>
              <a:rPr lang="en-US" altLang="en-US" sz="5400" b="0" dirty="0">
                <a:solidFill>
                  <a:schemeClr val="tx1"/>
                </a:solidFill>
              </a:rPr>
              <a:t>Incomplete Combustion (PIC’s)</a:t>
            </a:r>
          </a:p>
        </p:txBody>
      </p:sp>
      <p:sp>
        <p:nvSpPr>
          <p:cNvPr id="163843" name="Rectangle 3">
            <a:extLst>
              <a:ext uri="{FF2B5EF4-FFF2-40B4-BE49-F238E27FC236}">
                <a16:creationId xmlns:a16="http://schemas.microsoft.com/office/drawing/2014/main" id="{7A515F94-5C7C-4160-85D6-6F17A1F262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3900" y="2286000"/>
            <a:ext cx="7924800" cy="4267200"/>
          </a:xfrm>
          <a:effectLst/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Greater Combustion Efficiency =</a:t>
            </a:r>
            <a:br>
              <a:rPr lang="en-US" altLang="en-US" sz="3200" b="0" dirty="0">
                <a:solidFill>
                  <a:schemeClr val="tx1"/>
                </a:solidFill>
              </a:rPr>
            </a:br>
            <a:r>
              <a:rPr lang="en-US" altLang="en-US" sz="3200" b="0" dirty="0">
                <a:solidFill>
                  <a:schemeClr val="tx1"/>
                </a:solidFill>
              </a:rPr>
              <a:t>Lower Dioxins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Can occur when charging PVC plastics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Dioxins are some of the most toxic man-made substances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Polycyclic Aromatic Hydrocarbons (PAH’s)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Polychlorinated Biphenyls (PCB’s)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Rectangle 2">
            <a:extLst>
              <a:ext uri="{FF2B5EF4-FFF2-40B4-BE49-F238E27FC236}">
                <a16:creationId xmlns:a16="http://schemas.microsoft.com/office/drawing/2014/main" id="{1A9B1B83-4A55-447C-8245-BF10A9FA6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381000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Wet Scrubbers</a:t>
            </a:r>
          </a:p>
        </p:txBody>
      </p:sp>
      <p:sp>
        <p:nvSpPr>
          <p:cNvPr id="174084" name="Rectangle 3">
            <a:extLst>
              <a:ext uri="{FF2B5EF4-FFF2-40B4-BE49-F238E27FC236}">
                <a16:creationId xmlns:a16="http://schemas.microsoft.com/office/drawing/2014/main" id="{D4A5CFA4-69CF-453C-AF9D-DA283D2AF8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100" y="1828800"/>
            <a:ext cx="8534400" cy="4648200"/>
          </a:xfrm>
          <a:effectLst/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Remove both Particulates &amp; Acid Gases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Rely on Flue Gas Pressure Drop for</a:t>
            </a:r>
            <a:br>
              <a:rPr lang="en-US" altLang="en-US" sz="3200" b="0" dirty="0">
                <a:solidFill>
                  <a:schemeClr val="tx1"/>
                </a:solidFill>
              </a:rPr>
            </a:br>
            <a:r>
              <a:rPr lang="en-US" altLang="en-US" sz="3200" b="0" dirty="0">
                <a:solidFill>
                  <a:schemeClr val="tx1"/>
                </a:solidFill>
              </a:rPr>
              <a:t>Particulate Removal with Alkali Reagent</a:t>
            </a:r>
            <a:br>
              <a:rPr lang="en-US" altLang="en-US" sz="3200" b="0" dirty="0">
                <a:solidFill>
                  <a:schemeClr val="tx1"/>
                </a:solidFill>
              </a:rPr>
            </a:br>
            <a:r>
              <a:rPr lang="en-US" altLang="en-US" sz="3200" b="0" dirty="0">
                <a:solidFill>
                  <a:schemeClr val="tx1"/>
                </a:solidFill>
              </a:rPr>
              <a:t>for Acid Gas Removal. 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Categories of scrubbers:</a:t>
            </a:r>
            <a:endParaRPr lang="en-US" altLang="en-US" sz="3200" dirty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Spray Chambers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Packed Towers (Beds)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Venturi</a:t>
            </a:r>
            <a:endParaRPr lang="en-US" altLang="en-US" dirty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endParaRPr lang="en-US" altLang="en-US" b="0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>
            <a:extLst>
              <a:ext uri="{FF2B5EF4-FFF2-40B4-BE49-F238E27FC236}">
                <a16:creationId xmlns:a16="http://schemas.microsoft.com/office/drawing/2014/main" id="{44BF76C2-2A09-4AA5-A836-55FABB357D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533400"/>
            <a:ext cx="7543800" cy="1524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b="0" dirty="0">
                <a:solidFill>
                  <a:schemeClr val="tx1"/>
                </a:solidFill>
              </a:rPr>
              <a:t>Wet Scrubber</a:t>
            </a:r>
            <a:br>
              <a:rPr lang="en-US" altLang="en-US" sz="4800" b="0" dirty="0">
                <a:solidFill>
                  <a:schemeClr val="tx1"/>
                </a:solidFill>
              </a:rPr>
            </a:br>
            <a:r>
              <a:rPr lang="en-US" altLang="en-US" sz="4800" b="0" dirty="0">
                <a:solidFill>
                  <a:schemeClr val="tx1"/>
                </a:solidFill>
              </a:rPr>
              <a:t>Acid Gas Removal</a:t>
            </a:r>
            <a:endParaRPr lang="en-US" altLang="en-US" sz="6000" b="0" dirty="0">
              <a:solidFill>
                <a:schemeClr val="tx1"/>
              </a:solidFill>
            </a:endParaRPr>
          </a:p>
        </p:txBody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id="{B83EC8CC-2A3C-454F-9DF9-44A9B232FD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362200"/>
            <a:ext cx="7772400" cy="2743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Sodium Hydroxide (NaOH - Caustic Soda) or Sodium Carbonate (Na</a:t>
            </a:r>
            <a:r>
              <a:rPr lang="en-US" altLang="en-US" sz="3200" b="0" baseline="-25000" dirty="0">
                <a:solidFill>
                  <a:schemeClr val="tx1"/>
                </a:solidFill>
              </a:rPr>
              <a:t>2</a:t>
            </a:r>
            <a:r>
              <a:rPr lang="en-US" altLang="en-US" sz="3200" b="0" dirty="0">
                <a:solidFill>
                  <a:schemeClr val="tx1"/>
                </a:solidFill>
              </a:rPr>
              <a:t>CO</a:t>
            </a:r>
            <a:r>
              <a:rPr lang="en-US" altLang="en-US" sz="3200" b="0" baseline="-25000" dirty="0">
                <a:solidFill>
                  <a:schemeClr val="tx1"/>
                </a:solidFill>
              </a:rPr>
              <a:t>3</a:t>
            </a:r>
            <a:r>
              <a:rPr lang="en-US" altLang="en-US" sz="3200" b="0" dirty="0">
                <a:solidFill>
                  <a:schemeClr val="tx1"/>
                </a:solidFill>
              </a:rPr>
              <a:t>)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Alkali Added to Re-circulation Tank Water (pH of 8-9).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76" descr="SPRYTOWR">
            <a:extLst>
              <a:ext uri="{FF2B5EF4-FFF2-40B4-BE49-F238E27FC236}">
                <a16:creationId xmlns:a16="http://schemas.microsoft.com/office/drawing/2014/main" id="{E6972A42-8E42-4DD0-A88F-8A479F27F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19200"/>
            <a:ext cx="38862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2275" name="Group 78">
            <a:extLst>
              <a:ext uri="{FF2B5EF4-FFF2-40B4-BE49-F238E27FC236}">
                <a16:creationId xmlns:a16="http://schemas.microsoft.com/office/drawing/2014/main" id="{BCC5D0A4-381D-48F7-BE16-B618BF941D12}"/>
              </a:ext>
            </a:extLst>
          </p:cNvPr>
          <p:cNvGrpSpPr>
            <a:grpSpLocks/>
          </p:cNvGrpSpPr>
          <p:nvPr/>
        </p:nvGrpSpPr>
        <p:grpSpPr bwMode="auto">
          <a:xfrm>
            <a:off x="4241800" y="2700338"/>
            <a:ext cx="762000" cy="549275"/>
            <a:chOff x="2672" y="1701"/>
            <a:chExt cx="480" cy="346"/>
          </a:xfrm>
        </p:grpSpPr>
        <p:sp>
          <p:nvSpPr>
            <p:cNvPr id="182285" name="Rectangle 67">
              <a:extLst>
                <a:ext uri="{FF2B5EF4-FFF2-40B4-BE49-F238E27FC236}">
                  <a16:creationId xmlns:a16="http://schemas.microsoft.com/office/drawing/2014/main" id="{02AB8CA8-A97A-447A-960E-C88B5DE6F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2" y="1701"/>
              <a:ext cx="43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Liquid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2286" name="Rectangle 68">
              <a:extLst>
                <a:ext uri="{FF2B5EF4-FFF2-40B4-BE49-F238E27FC236}">
                  <a16:creationId xmlns:a16="http://schemas.microsoft.com/office/drawing/2014/main" id="{91314D45-C1BB-493D-8397-CBE495772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2" y="1874"/>
              <a:ext cx="4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Sprays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2276" name="Rectangle 69">
            <a:extLst>
              <a:ext uri="{FF2B5EF4-FFF2-40B4-BE49-F238E27FC236}">
                <a16:creationId xmlns:a16="http://schemas.microsoft.com/office/drawing/2014/main" id="{87E17095-45EF-4BE6-903E-214089DAA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0" y="909638"/>
            <a:ext cx="2070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Clean Exhaust Gas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82277" name="Group 77">
            <a:extLst>
              <a:ext uri="{FF2B5EF4-FFF2-40B4-BE49-F238E27FC236}">
                <a16:creationId xmlns:a16="http://schemas.microsoft.com/office/drawing/2014/main" id="{4CCE1ACA-18AF-4A42-940D-B1A3E0B777A1}"/>
              </a:ext>
            </a:extLst>
          </p:cNvPr>
          <p:cNvGrpSpPr>
            <a:grpSpLocks/>
          </p:cNvGrpSpPr>
          <p:nvPr/>
        </p:nvGrpSpPr>
        <p:grpSpPr bwMode="auto">
          <a:xfrm>
            <a:off x="8229600" y="5091113"/>
            <a:ext cx="635000" cy="547687"/>
            <a:chOff x="5105" y="3166"/>
            <a:chExt cx="400" cy="345"/>
          </a:xfrm>
        </p:grpSpPr>
        <p:sp>
          <p:nvSpPr>
            <p:cNvPr id="182283" name="Rectangle 70">
              <a:extLst>
                <a:ext uri="{FF2B5EF4-FFF2-40B4-BE49-F238E27FC236}">
                  <a16:creationId xmlns:a16="http://schemas.microsoft.com/office/drawing/2014/main" id="{C9DE4D5A-CAF7-4E8D-B589-89BF254A2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" y="3166"/>
              <a:ext cx="40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Water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2284" name="Rectangle 71">
              <a:extLst>
                <a:ext uri="{FF2B5EF4-FFF2-40B4-BE49-F238E27FC236}">
                  <a16:creationId xmlns:a16="http://schemas.microsoft.com/office/drawing/2014/main" id="{3BDA7483-13EC-464C-8B7E-CEEC6AD5F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" y="3338"/>
              <a:ext cx="36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Drain</a:t>
              </a: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2278" name="Rectangle 72">
            <a:extLst>
              <a:ext uri="{FF2B5EF4-FFF2-40B4-BE49-F238E27FC236}">
                <a16:creationId xmlns:a16="http://schemas.microsoft.com/office/drawing/2014/main" id="{FF1C95BF-46DF-452E-B92D-704ECDB00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135563"/>
            <a:ext cx="1549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Dirty Flue Gas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82279" name="Group 79">
            <a:extLst>
              <a:ext uri="{FF2B5EF4-FFF2-40B4-BE49-F238E27FC236}">
                <a16:creationId xmlns:a16="http://schemas.microsoft.com/office/drawing/2014/main" id="{88614AAF-BDFD-4459-B73F-18599FDA20ED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762000"/>
            <a:ext cx="3768725" cy="1371600"/>
            <a:chOff x="951" y="698"/>
            <a:chExt cx="2374" cy="864"/>
          </a:xfrm>
        </p:grpSpPr>
        <p:sp>
          <p:nvSpPr>
            <p:cNvPr id="182280" name="Rectangle 73">
              <a:extLst>
                <a:ext uri="{FF2B5EF4-FFF2-40B4-BE49-F238E27FC236}">
                  <a16:creationId xmlns:a16="http://schemas.microsoft.com/office/drawing/2014/main" id="{8B366E37-2695-49FA-8148-701654BFB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" y="698"/>
              <a:ext cx="15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Spray Tower,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82281" name="Rectangle 74">
              <a:extLst>
                <a:ext uri="{FF2B5EF4-FFF2-40B4-BE49-F238E27FC236}">
                  <a16:creationId xmlns:a16="http://schemas.microsoft.com/office/drawing/2014/main" id="{714E52F7-3866-41B1-89BE-B80F3EF9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" y="986"/>
              <a:ext cx="237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Countercurrent-Flow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82282" name="Rectangle 75">
              <a:extLst>
                <a:ext uri="{FF2B5EF4-FFF2-40B4-BE49-F238E27FC236}">
                  <a16:creationId xmlns:a16="http://schemas.microsoft.com/office/drawing/2014/main" id="{B840F5BD-4652-482F-93C9-F5C349FC3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" y="1274"/>
              <a:ext cx="5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3000">
                  <a:solidFill>
                    <a:srgbClr val="000000"/>
                  </a:solidFill>
                  <a:latin typeface="Arial" panose="020B0604020202020204" pitchFamily="34" charset="0"/>
                </a:rPr>
                <a:t>Type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39VET">
            <a:extLst>
              <a:ext uri="{FF2B5EF4-FFF2-40B4-BE49-F238E27FC236}">
                <a16:creationId xmlns:a16="http://schemas.microsoft.com/office/drawing/2014/main" id="{80DB2408-EE6C-4168-A5D3-6927C994F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0" y="23813"/>
            <a:ext cx="50673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1" name="Text Box 3">
            <a:extLst>
              <a:ext uri="{FF2B5EF4-FFF2-40B4-BE49-F238E27FC236}">
                <a16:creationId xmlns:a16="http://schemas.microsoft.com/office/drawing/2014/main" id="{4545D55E-1D97-48B7-A250-987F4E50D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2214562"/>
            <a:ext cx="217805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Spray Tower</a:t>
            </a:r>
          </a:p>
        </p:txBody>
      </p:sp>
      <p:sp>
        <p:nvSpPr>
          <p:cNvPr id="186372" name="Text Box 4">
            <a:extLst>
              <a:ext uri="{FF2B5EF4-FFF2-40B4-BE49-F238E27FC236}">
                <a16:creationId xmlns:a16="http://schemas.microsoft.com/office/drawing/2014/main" id="{3191B2EB-365C-44ED-BF99-449287E60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325" y="3941762"/>
            <a:ext cx="204152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Filtration &amp;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Pumps</a:t>
            </a:r>
          </a:p>
        </p:txBody>
      </p:sp>
      <p:sp>
        <p:nvSpPr>
          <p:cNvPr id="186373" name="Line 5">
            <a:extLst>
              <a:ext uri="{FF2B5EF4-FFF2-40B4-BE49-F238E27FC236}">
                <a16:creationId xmlns:a16="http://schemas.microsoft.com/office/drawing/2014/main" id="{F266EC79-97FC-4FBA-9CD4-58762A417F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2514600"/>
            <a:ext cx="2362200" cy="4572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74" name="Line 6">
            <a:extLst>
              <a:ext uri="{FF2B5EF4-FFF2-40B4-BE49-F238E27FC236}">
                <a16:creationId xmlns:a16="http://schemas.microsoft.com/office/drawing/2014/main" id="{515DA316-646A-4776-BBCE-C617ECE4177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0" y="4343400"/>
            <a:ext cx="990600" cy="1524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75" name="Text Box 7">
            <a:extLst>
              <a:ext uri="{FF2B5EF4-FFF2-40B4-BE49-F238E27FC236}">
                <a16:creationId xmlns:a16="http://schemas.microsoft.com/office/drawing/2014/main" id="{1F560828-D2BC-481E-A6FE-15103D4E0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8" y="4114800"/>
            <a:ext cx="12779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Blower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Motor</a:t>
            </a:r>
          </a:p>
        </p:txBody>
      </p:sp>
      <p:sp>
        <p:nvSpPr>
          <p:cNvPr id="186376" name="Line 8">
            <a:extLst>
              <a:ext uri="{FF2B5EF4-FFF2-40B4-BE49-F238E27FC236}">
                <a16:creationId xmlns:a16="http://schemas.microsoft.com/office/drawing/2014/main" id="{36B53301-A5C9-4588-B4FB-101B52EF20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3600" y="3657600"/>
            <a:ext cx="2057400" cy="9144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4E6730AB-005B-4579-A77E-623E1CE81D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" y="209550"/>
            <a:ext cx="8382000" cy="18669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6000" b="0" dirty="0">
                <a:solidFill>
                  <a:schemeClr val="tx1"/>
                </a:solidFill>
              </a:rPr>
              <a:t>Common Spray Tower</a:t>
            </a:r>
            <a:br>
              <a:rPr lang="en-US" altLang="en-US" sz="6000" b="0" dirty="0">
                <a:solidFill>
                  <a:schemeClr val="tx1"/>
                </a:solidFill>
              </a:rPr>
            </a:br>
            <a:r>
              <a:rPr lang="en-US" altLang="en-US" sz="6000" b="0" dirty="0">
                <a:solidFill>
                  <a:schemeClr val="tx1"/>
                </a:solidFill>
              </a:rPr>
              <a:t>Scrubber Problems</a:t>
            </a:r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E06F8539-6434-4B3C-9FBE-A423C1755F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5900" y="2438400"/>
            <a:ext cx="7315200" cy="32766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Liquor Spray Nozzles Plugged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Erosion of Spray Nozzles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Corrosion of Shell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Mist Re-entrainment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pH too low or high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74" descr="PACKDBED">
            <a:extLst>
              <a:ext uri="{FF2B5EF4-FFF2-40B4-BE49-F238E27FC236}">
                <a16:creationId xmlns:a16="http://schemas.microsoft.com/office/drawing/2014/main" id="{DEE0DC4C-4A0B-48C7-8D0D-59EB86741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3" y="885825"/>
            <a:ext cx="341947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5" name="Rectangle 67">
            <a:extLst>
              <a:ext uri="{FF2B5EF4-FFF2-40B4-BE49-F238E27FC236}">
                <a16:creationId xmlns:a16="http://schemas.microsoft.com/office/drawing/2014/main" id="{3BAC50AB-AE96-4488-82C7-4EF75DAFE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867400"/>
            <a:ext cx="7937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000">
                <a:solidFill>
                  <a:srgbClr val="000000"/>
                </a:solidFill>
                <a:latin typeface="Arial" panose="020B0604020202020204" pitchFamily="34" charset="0"/>
              </a:rPr>
              <a:t>Countercurrent- Flow Packed-Bed Scrubber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192516" name="Rectangle 68">
            <a:extLst>
              <a:ext uri="{FF2B5EF4-FFF2-40B4-BE49-F238E27FC236}">
                <a16:creationId xmlns:a16="http://schemas.microsoft.com/office/drawing/2014/main" id="{5E0B286E-1C13-4894-8106-183BB1DC8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4573588"/>
            <a:ext cx="1473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Dirty Exhaust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2517" name="Rectangle 69">
            <a:extLst>
              <a:ext uri="{FF2B5EF4-FFF2-40B4-BE49-F238E27FC236}">
                <a16:creationId xmlns:a16="http://schemas.microsoft.com/office/drawing/2014/main" id="{547BEA27-15D1-4515-B7F2-773DE3FF1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33400"/>
            <a:ext cx="1574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Clean Exhaust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2518" name="Rectangle 70">
            <a:extLst>
              <a:ext uri="{FF2B5EF4-FFF2-40B4-BE49-F238E27FC236}">
                <a16:creationId xmlns:a16="http://schemas.microsoft.com/office/drawing/2014/main" id="{6F96C57F-4D7C-4A97-88E5-FD5AA7591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1295400"/>
            <a:ext cx="546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Shell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2519" name="Rectangle 71">
            <a:extLst>
              <a:ext uri="{FF2B5EF4-FFF2-40B4-BE49-F238E27FC236}">
                <a16:creationId xmlns:a16="http://schemas.microsoft.com/office/drawing/2014/main" id="{CAE30180-C226-43F0-B53D-E09E0EAC7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2087563"/>
            <a:ext cx="1638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Mist Eliminator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2520" name="Rectangle 72">
            <a:extLst>
              <a:ext uri="{FF2B5EF4-FFF2-40B4-BE49-F238E27FC236}">
                <a16:creationId xmlns:a16="http://schemas.microsoft.com/office/drawing/2014/main" id="{25A70C94-517A-4895-944C-939B4A550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1500" y="2667000"/>
            <a:ext cx="1511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Liquid Sprays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2521" name="Rectangle 73">
            <a:extLst>
              <a:ext uri="{FF2B5EF4-FFF2-40B4-BE49-F238E27FC236}">
                <a16:creationId xmlns:a16="http://schemas.microsoft.com/office/drawing/2014/main" id="{C1AD2522-6935-406D-8393-30BF04125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3276600"/>
            <a:ext cx="876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Packing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051">
            <a:extLst>
              <a:ext uri="{FF2B5EF4-FFF2-40B4-BE49-F238E27FC236}">
                <a16:creationId xmlns:a16="http://schemas.microsoft.com/office/drawing/2014/main" id="{357F5DF8-4BB5-4D2D-ACA6-532C05805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443942"/>
            <a:ext cx="7543800" cy="883207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sz="6000" b="0" dirty="0">
                <a:solidFill>
                  <a:schemeClr val="tx1"/>
                </a:solidFill>
                <a:latin typeface="Abadi MT Condensed Extra Bold" pitchFamily="34" charset="0"/>
              </a:rPr>
              <a:t>IIA Waste Classification</a:t>
            </a:r>
          </a:p>
        </p:txBody>
      </p:sp>
      <p:sp>
        <p:nvSpPr>
          <p:cNvPr id="49156" name="Rectangle 2052">
            <a:extLst>
              <a:ext uri="{FF2B5EF4-FFF2-40B4-BE49-F238E27FC236}">
                <a16:creationId xmlns:a16="http://schemas.microsoft.com/office/drawing/2014/main" id="{E01AE12A-F792-4310-B9CD-C3FC004DA1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6800" y="3054908"/>
            <a:ext cx="8382000" cy="273629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4000" b="0" dirty="0">
                <a:solidFill>
                  <a:schemeClr val="tx1"/>
                </a:solidFill>
              </a:rPr>
              <a:t>Varies By: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Composition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Moisture content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b="0" dirty="0">
                <a:solidFill>
                  <a:schemeClr val="tx1"/>
                </a:solidFill>
              </a:rPr>
              <a:t>BTU value per pound fired</a:t>
            </a:r>
          </a:p>
        </p:txBody>
      </p:sp>
      <p:sp>
        <p:nvSpPr>
          <p:cNvPr id="49157" name="Rectangle 2054">
            <a:extLst>
              <a:ext uri="{FF2B5EF4-FFF2-40B4-BE49-F238E27FC236}">
                <a16:creationId xmlns:a16="http://schemas.microsoft.com/office/drawing/2014/main" id="{9D13A1A3-691E-4C69-9D47-4CE6822BA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1999219"/>
            <a:ext cx="16224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  <a:latin typeface="Abadi MT Condensed Extra Bold" pitchFamily="34" charset="0"/>
              </a:rPr>
              <a:t>TYPES 0 - 8</a:t>
            </a:r>
            <a:endParaRPr lang="en-US" altLang="en-US" sz="2800" b="0" dirty="0">
              <a:solidFill>
                <a:schemeClr val="tx1"/>
              </a:solidFill>
              <a:latin typeface="Abadi MT Condensed Extra Bold" pitchFamily="34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3" name="packcolm.avi">
            <a:hlinkClick r:id="" action="ppaction://media"/>
            <a:extLst>
              <a:ext uri="{FF2B5EF4-FFF2-40B4-BE49-F238E27FC236}">
                <a16:creationId xmlns:a16="http://schemas.microsoft.com/office/drawing/2014/main" id="{6ECCAB15-DCFB-4400-AA83-4865F401F724}"/>
              </a:ext>
            </a:extLst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552291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3" name="Rectangle 3">
            <a:extLst>
              <a:ext uri="{FF2B5EF4-FFF2-40B4-BE49-F238E27FC236}">
                <a16:creationId xmlns:a16="http://schemas.microsoft.com/office/drawing/2014/main" id="{34D9C84D-3030-406F-89A2-4BA8D0B0B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313" y="1447800"/>
            <a:ext cx="2351087" cy="8540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PACKED BED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SCRUBBER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194564" name="Text Box 7">
            <a:extLst>
              <a:ext uri="{FF2B5EF4-FFF2-40B4-BE49-F238E27FC236}">
                <a16:creationId xmlns:a16="http://schemas.microsoft.com/office/drawing/2014/main" id="{554EAD57-329C-4E83-965A-E85F5FB7D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9038" y="3868738"/>
            <a:ext cx="2056653" cy="132343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  <a:latin typeface="Abadi MT Condensed Extra Bold" pitchFamily="34" charset="0"/>
              </a:rPr>
              <a:t>Exhaust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  <a:latin typeface="Abadi MT Condensed Extra Bold" pitchFamily="34" charset="0"/>
              </a:rPr>
              <a:t>Gas Inlet</a:t>
            </a:r>
          </a:p>
        </p:txBody>
      </p:sp>
      <p:sp>
        <p:nvSpPr>
          <p:cNvPr id="194565" name="Line 8">
            <a:extLst>
              <a:ext uri="{FF2B5EF4-FFF2-40B4-BE49-F238E27FC236}">
                <a16:creationId xmlns:a16="http://schemas.microsoft.com/office/drawing/2014/main" id="{860CA169-773C-4531-9E86-9D245A20E11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1295400"/>
            <a:ext cx="31623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566" name="Line 11">
            <a:extLst>
              <a:ext uri="{FF2B5EF4-FFF2-40B4-BE49-F238E27FC236}">
                <a16:creationId xmlns:a16="http://schemas.microsoft.com/office/drawing/2014/main" id="{5D76328B-B1E8-4D77-B1A2-07AE315B8F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05500" y="5410200"/>
            <a:ext cx="33909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567" name="Text Box 6">
            <a:extLst>
              <a:ext uri="{FF2B5EF4-FFF2-40B4-BE49-F238E27FC236}">
                <a16:creationId xmlns:a16="http://schemas.microsoft.com/office/drawing/2014/main" id="{CAEEF458-45CE-4127-A0E2-36CDA4AF5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75" y="2101850"/>
            <a:ext cx="1537600" cy="132343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  <a:latin typeface="Abadi MT Condensed Extra Bold" pitchFamily="34" charset="0"/>
              </a:rPr>
              <a:t>Liquor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  <a:latin typeface="Abadi MT Condensed Extra Bold" pitchFamily="34" charset="0"/>
              </a:rPr>
              <a:t>inlet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4533"/>
                </p:tgtEl>
              </p:cMediaNode>
            </p:vide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34AABC0B-3006-4D74-A2C7-66AAD1C31C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457200"/>
            <a:ext cx="9448800" cy="1524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altLang="en-US" sz="4800" b="0" dirty="0">
                <a:solidFill>
                  <a:schemeClr val="tx1"/>
                </a:solidFill>
              </a:rPr>
              <a:t>Packed-Bed Operating Problems</a:t>
            </a:r>
            <a:endParaRPr lang="en-US" altLang="en-US" sz="6000" b="0" dirty="0">
              <a:solidFill>
                <a:schemeClr val="tx1"/>
              </a:solidFill>
            </a:endParaRP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8BC3CE82-F3F6-4E19-B0C6-0BEF316573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4900" y="2247900"/>
            <a:ext cx="6781800" cy="2362200"/>
          </a:xfrm>
          <a:effectLst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Accumulation of Solids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Settling of Packing Material</a:t>
            </a:r>
          </a:p>
          <a:p>
            <a:pPr>
              <a:buClr>
                <a:schemeClr val="tx1"/>
              </a:buClr>
            </a:pPr>
            <a:r>
              <a:rPr lang="en-US" altLang="en-US" sz="3200" b="0" dirty="0">
                <a:solidFill>
                  <a:schemeClr val="tx1"/>
                </a:solidFill>
              </a:rPr>
              <a:t>Liquor pH (between 5.5-10)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70" descr="VENTURI">
            <a:extLst>
              <a:ext uri="{FF2B5EF4-FFF2-40B4-BE49-F238E27FC236}">
                <a16:creationId xmlns:a16="http://schemas.microsoft.com/office/drawing/2014/main" id="{6632EE7C-F81C-485D-A909-83AB714C5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88" y="304800"/>
            <a:ext cx="418782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07" name="Rectangle 68">
            <a:extLst>
              <a:ext uri="{FF2B5EF4-FFF2-40B4-BE49-F238E27FC236}">
                <a16:creationId xmlns:a16="http://schemas.microsoft.com/office/drawing/2014/main" id="{3B1C9DC9-4D32-4168-B30B-080F5A7BD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6035675"/>
            <a:ext cx="71294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SPRAY VENTURI WITH RECTANGULAR THROAT</a:t>
            </a:r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200708" name="Rectangle 69">
            <a:extLst>
              <a:ext uri="{FF2B5EF4-FFF2-40B4-BE49-F238E27FC236}">
                <a16:creationId xmlns:a16="http://schemas.microsoft.com/office/drawing/2014/main" id="{920703FA-408B-4086-AB06-B268394EB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39963"/>
            <a:ext cx="1219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Liquid Inlet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81" descr="VENTURI2">
            <a:extLst>
              <a:ext uri="{FF2B5EF4-FFF2-40B4-BE49-F238E27FC236}">
                <a16:creationId xmlns:a16="http://schemas.microsoft.com/office/drawing/2014/main" id="{D4A906DB-4793-4575-BFB7-ABB88DD66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7F00"/>
              </a:clrFrom>
              <a:clrTo>
                <a:srgbClr val="FE7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1800225"/>
            <a:ext cx="27813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5" name="Rectangle 67">
            <a:extLst>
              <a:ext uri="{FF2B5EF4-FFF2-40B4-BE49-F238E27FC236}">
                <a16:creationId xmlns:a16="http://schemas.microsoft.com/office/drawing/2014/main" id="{416CE3F1-DF37-4EB3-8CB4-5768951D3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297" y="366713"/>
            <a:ext cx="88596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Particle Behavior in Venturi-Scrubber Section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202756" name="Rectangle 68">
            <a:extLst>
              <a:ext uri="{FF2B5EF4-FFF2-40B4-BE49-F238E27FC236}">
                <a16:creationId xmlns:a16="http://schemas.microsoft.com/office/drawing/2014/main" id="{C52942CE-0981-4EEB-9E51-7D2DE4F5A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6113" y="2128838"/>
            <a:ext cx="2171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Particles Accelerate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57" name="Rectangle 69">
            <a:extLst>
              <a:ext uri="{FF2B5EF4-FFF2-40B4-BE49-F238E27FC236}">
                <a16:creationId xmlns:a16="http://schemas.microsoft.com/office/drawing/2014/main" id="{A5D5A89A-9600-4076-B925-C17501E5E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2052638"/>
            <a:ext cx="210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Converging Region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58" name="Rectangle 70">
            <a:extLst>
              <a:ext uri="{FF2B5EF4-FFF2-40B4-BE49-F238E27FC236}">
                <a16:creationId xmlns:a16="http://schemas.microsoft.com/office/drawing/2014/main" id="{B574D7E8-329C-4D62-9AD8-EF41BB1D1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113" y="3006725"/>
            <a:ext cx="3225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Particles collide with droplets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59" name="Rectangle 71">
            <a:extLst>
              <a:ext uri="{FF2B5EF4-FFF2-40B4-BE49-F238E27FC236}">
                <a16:creationId xmlns:a16="http://schemas.microsoft.com/office/drawing/2014/main" id="{8A2104E7-7F89-44E7-9854-AD13568B6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613" y="3602038"/>
            <a:ext cx="3340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Droplets have no axial velocity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0" name="Rectangle 72">
            <a:extLst>
              <a:ext uri="{FF2B5EF4-FFF2-40B4-BE49-F238E27FC236}">
                <a16:creationId xmlns:a16="http://schemas.microsoft.com/office/drawing/2014/main" id="{8C51F666-23C5-45F3-81FE-D80D742BE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8513" y="4376738"/>
            <a:ext cx="2171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Particles Decelerate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1" name="Rectangle 73">
            <a:extLst>
              <a:ext uri="{FF2B5EF4-FFF2-40B4-BE49-F238E27FC236}">
                <a16:creationId xmlns:a16="http://schemas.microsoft.com/office/drawing/2014/main" id="{BF9C24DD-302C-437F-A29B-F29FF3703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613" y="4987925"/>
            <a:ext cx="2146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Droplets Accelerate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2" name="Rectangle 74">
            <a:extLst>
              <a:ext uri="{FF2B5EF4-FFF2-40B4-BE49-F238E27FC236}">
                <a16:creationId xmlns:a16="http://schemas.microsoft.com/office/drawing/2014/main" id="{785D3C83-885A-41E8-B705-A27CEBAB9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987925"/>
            <a:ext cx="1892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Diverging Region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3" name="Rectangle 75">
            <a:extLst>
              <a:ext uri="{FF2B5EF4-FFF2-40B4-BE49-F238E27FC236}">
                <a16:creationId xmlns:a16="http://schemas.microsoft.com/office/drawing/2014/main" id="{744F06F6-E6E0-44ED-960D-5037C940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3900" y="3779838"/>
            <a:ext cx="1422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Spray Nozzle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4" name="Rectangle 76">
            <a:extLst>
              <a:ext uri="{FF2B5EF4-FFF2-40B4-BE49-F238E27FC236}">
                <a16:creationId xmlns:a16="http://schemas.microsoft.com/office/drawing/2014/main" id="{D12CE8AB-7A9D-4AA3-BABF-AAF67446A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3298825"/>
            <a:ext cx="711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Throat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5" name="Rectangle 77">
            <a:extLst>
              <a:ext uri="{FF2B5EF4-FFF2-40B4-BE49-F238E27FC236}">
                <a16:creationId xmlns:a16="http://schemas.microsoft.com/office/drawing/2014/main" id="{A9696180-82AF-459C-88A1-4B3FA8E00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500" y="5686425"/>
            <a:ext cx="4737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Flue-Gas Outlet to Separator Tower Section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6" name="Rectangle 78">
            <a:extLst>
              <a:ext uri="{FF2B5EF4-FFF2-40B4-BE49-F238E27FC236}">
                <a16:creationId xmlns:a16="http://schemas.microsoft.com/office/drawing/2014/main" id="{ED7D470D-E017-41E8-AEE3-17DDCA1EA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900" y="1136650"/>
            <a:ext cx="1574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Flue-Gas Inlet 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2767" name="Rectangle 79">
            <a:extLst>
              <a:ext uri="{FF2B5EF4-FFF2-40B4-BE49-F238E27FC236}">
                <a16:creationId xmlns:a16="http://schemas.microsoft.com/office/drawing/2014/main" id="{C1CE478A-414C-4E4A-9C9F-8DE731934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900" y="1411288"/>
            <a:ext cx="1422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bg1"/>
              </a:buClr>
              <a:buSzPct val="125000"/>
              <a:buChar char="•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bg1"/>
              </a:buClr>
              <a:buSzPct val="125000"/>
              <a:buChar char="–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from Quench</a:t>
            </a: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 descr="40VENTRI">
            <a:extLst>
              <a:ext uri="{FF2B5EF4-FFF2-40B4-BE49-F238E27FC236}">
                <a16:creationId xmlns:a16="http://schemas.microsoft.com/office/drawing/2014/main" id="{465880B3-4494-4093-A663-0DCC07028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30000" contrast="-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11"/>
            <a:ext cx="10287000" cy="682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6903" name="Group 7">
            <a:extLst>
              <a:ext uri="{FF2B5EF4-FFF2-40B4-BE49-F238E27FC236}">
                <a16:creationId xmlns:a16="http://schemas.microsoft.com/office/drawing/2014/main" id="{3A73B987-E81E-4CD3-A197-1DB0ADD80F64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1371600"/>
            <a:ext cx="4800600" cy="2057399"/>
            <a:chOff x="864" y="864"/>
            <a:chExt cx="3024" cy="1296"/>
          </a:xfrm>
        </p:grpSpPr>
        <p:sp>
          <p:nvSpPr>
            <p:cNvPr id="204807" name="Line 3">
              <a:extLst>
                <a:ext uri="{FF2B5EF4-FFF2-40B4-BE49-F238E27FC236}">
                  <a16:creationId xmlns:a16="http://schemas.microsoft.com/office/drawing/2014/main" id="{BD301C55-DF1E-464A-A439-D0B3C2A780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88" y="864"/>
              <a:ext cx="0" cy="129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dist="53882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08" name="Text Box 5">
              <a:extLst>
                <a:ext uri="{FF2B5EF4-FFF2-40B4-BE49-F238E27FC236}">
                  <a16:creationId xmlns:a16="http://schemas.microsoft.com/office/drawing/2014/main" id="{C9331572-868E-4216-A745-CA4D7B346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1527"/>
              <a:ext cx="1683" cy="40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en-US" sz="4000" dirty="0">
                  <a:solidFill>
                    <a:schemeClr val="tx1"/>
                  </a:solidFill>
                  <a:latin typeface="Abadi MT Condensed Extra Bold" pitchFamily="34" charset="0"/>
                </a:rPr>
                <a:t>Liquor Flow</a:t>
              </a:r>
            </a:p>
          </p:txBody>
        </p:sp>
      </p:grpSp>
      <p:grpSp>
        <p:nvGrpSpPr>
          <p:cNvPr id="336904" name="Group 8">
            <a:extLst>
              <a:ext uri="{FF2B5EF4-FFF2-40B4-BE49-F238E27FC236}">
                <a16:creationId xmlns:a16="http://schemas.microsoft.com/office/drawing/2014/main" id="{CCD2BA95-3C1D-43E8-B3E4-4F771F2ADAB1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609600"/>
            <a:ext cx="6891338" cy="2743200"/>
            <a:chOff x="864" y="384"/>
            <a:chExt cx="4341" cy="1728"/>
          </a:xfrm>
        </p:grpSpPr>
        <p:sp>
          <p:nvSpPr>
            <p:cNvPr id="204805" name="Line 4">
              <a:extLst>
                <a:ext uri="{FF2B5EF4-FFF2-40B4-BE49-F238E27FC236}">
                  <a16:creationId xmlns:a16="http://schemas.microsoft.com/office/drawing/2014/main" id="{90603D0B-BAD8-4BE2-A172-C4EA1B8305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2112"/>
              <a:ext cx="172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dist="53882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06" name="Text Box 6">
              <a:extLst>
                <a:ext uri="{FF2B5EF4-FFF2-40B4-BE49-F238E27FC236}">
                  <a16:creationId xmlns:a16="http://schemas.microsoft.com/office/drawing/2014/main" id="{B5D8389E-4681-4392-B3CA-4312EBB052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6" y="384"/>
              <a:ext cx="2449" cy="40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36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32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•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–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25000"/>
                <a:buChar char="»"/>
                <a:defRPr sz="2800" b="1">
                  <a:solidFill>
                    <a:schemeClr val="bg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en-US" sz="4000" dirty="0">
                  <a:solidFill>
                    <a:schemeClr val="tx1"/>
                  </a:solidFill>
                  <a:latin typeface="Abadi MT Condensed Extra Bold" pitchFamily="34" charset="0"/>
                </a:rPr>
                <a:t>Exhaust Gas 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98892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712E6E-D3E1-40D7-BA53-1C431DC4A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8737"/>
            <a:ext cx="10287000" cy="5529263"/>
          </a:xfrm>
          <a:prstGeom prst="rect">
            <a:avLst/>
          </a:prstGeom>
        </p:spPr>
      </p:pic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38300" y="43656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</a:rPr>
              <a:t>Dry Scrubber / Baghouse</a:t>
            </a:r>
          </a:p>
        </p:txBody>
      </p:sp>
    </p:spTree>
    <p:extLst>
      <p:ext uri="{BB962C8B-B14F-4D97-AF65-F5344CB8AC3E}">
        <p14:creationId xmlns:p14="http://schemas.microsoft.com/office/powerpoint/2010/main" val="151088178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63E46D-04F2-4EC5-9BC3-9BCCDE315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7" y="0"/>
            <a:ext cx="1027392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6067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66900" y="-49212"/>
            <a:ext cx="75438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</a:rPr>
              <a:t>Electrostatic Precipitator</a:t>
            </a:r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A1182D-41FB-407F-B243-63A570113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103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B4D640-5915-487C-B118-563B85AB5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8744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6D13CC-80FD-417F-8314-1C01FDFCA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8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8DBB2A9-2BFE-46EC-BDF7-98EB84C04D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438150"/>
            <a:ext cx="96774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6000" b="0" dirty="0">
                <a:solidFill>
                  <a:schemeClr val="tx1"/>
                </a:solidFill>
              </a:rPr>
              <a:t>Solid Waste Incinerators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839E76E-C040-44D8-A63D-180CED283C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66850" y="1590675"/>
            <a:ext cx="7353300" cy="4800600"/>
          </a:xfrm>
          <a:effectLst>
            <a:outerShdw dist="40161" dir="1106097" sx="96000" sy="96000" algn="ctr" rotWithShape="0">
              <a:schemeClr val="tx1"/>
            </a:outerShdw>
          </a:effectLst>
        </p:spPr>
        <p:txBody>
          <a:bodyPr/>
          <a:lstStyle/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Open Burning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Open-Pit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Teepee Burners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Single Chamber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Multiple Chamber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Controlled Air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Rotary Kiln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Fluidized Bed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Multiple Hearth Incinerators</a:t>
            </a:r>
          </a:p>
          <a:p>
            <a:pPr>
              <a:buClr>
                <a:schemeClr val="tx1"/>
              </a:buClr>
              <a:buSzPct val="150000"/>
            </a:pPr>
            <a:r>
              <a:rPr lang="en-US" altLang="en-US" sz="2400" b="0" dirty="0">
                <a:solidFill>
                  <a:schemeClr val="tx1"/>
                </a:solidFill>
              </a:rPr>
              <a:t>Air Curtain Incinerators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>
            <a:extLst>
              <a:ext uri="{FF2B5EF4-FFF2-40B4-BE49-F238E27FC236}">
                <a16:creationId xmlns:a16="http://schemas.microsoft.com/office/drawing/2014/main" id="{7E705D00-FEDB-4675-81FF-77C465CD7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715" name="Title 2">
            <a:extLst>
              <a:ext uri="{FF2B5EF4-FFF2-40B4-BE49-F238E27FC236}">
                <a16:creationId xmlns:a16="http://schemas.microsoft.com/office/drawing/2014/main" id="{B6CB9D31-61ED-4370-A971-6DF0C7F0E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1716" name="Content Placeholder 3">
            <a:extLst>
              <a:ext uri="{FF2B5EF4-FFF2-40B4-BE49-F238E27FC236}">
                <a16:creationId xmlns:a16="http://schemas.microsoft.com/office/drawing/2014/main" id="{466630BA-DA69-4C10-A1FE-5D0F901967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810484-6538-41C9-AB7D-2D9EF86C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62"/>
            <a:ext cx="102870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278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 descr="Related image">
            <a:extLst>
              <a:ext uri="{FF2B5EF4-FFF2-40B4-BE49-F238E27FC236}">
                <a16:creationId xmlns:a16="http://schemas.microsoft.com/office/drawing/2014/main" id="{5836656D-B123-4564-BA2B-20D9D93EC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w it Works Air Pollution Control for Incineration at the Metro Plant">
            <a:hlinkClick r:id="" action="ppaction://media"/>
            <a:extLst>
              <a:ext uri="{FF2B5EF4-FFF2-40B4-BE49-F238E27FC236}">
                <a16:creationId xmlns:a16="http://schemas.microsoft.com/office/drawing/2014/main" id="{03726973-E1E0-4363-95D8-635B807349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6699" y="688861"/>
            <a:ext cx="9829801" cy="56333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128D00-213D-F35A-624F-2A0ACABB8664}"/>
              </a:ext>
            </a:extLst>
          </p:cNvPr>
          <p:cNvSpPr txBox="1"/>
          <p:nvPr/>
        </p:nvSpPr>
        <p:spPr>
          <a:xfrm>
            <a:off x="876300" y="1524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AP Controls for Sewage Sludge Incinerator (video)</a:t>
            </a:r>
          </a:p>
        </p:txBody>
      </p:sp>
    </p:spTree>
    <p:extLst>
      <p:ext uri="{BB962C8B-B14F-4D97-AF65-F5344CB8AC3E}">
        <p14:creationId xmlns:p14="http://schemas.microsoft.com/office/powerpoint/2010/main" val="163364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>
            <a:extLst>
              <a:ext uri="{FF2B5EF4-FFF2-40B4-BE49-F238E27FC236}">
                <a16:creationId xmlns:a16="http://schemas.microsoft.com/office/drawing/2014/main" id="{4DDBE712-4C50-4C08-895A-CE1B33AC4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379" name="Title 2">
            <a:extLst>
              <a:ext uri="{FF2B5EF4-FFF2-40B4-BE49-F238E27FC236}">
                <a16:creationId xmlns:a16="http://schemas.microsoft.com/office/drawing/2014/main" id="{D30FFFE6-2F13-4F84-B03C-F2CDBAFA6B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57380" name="Content Placeholder 5">
            <a:extLst>
              <a:ext uri="{FF2B5EF4-FFF2-40B4-BE49-F238E27FC236}">
                <a16:creationId xmlns:a16="http://schemas.microsoft.com/office/drawing/2014/main" id="{75C8ED17-BC99-475E-89BD-ED35F97FCA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474" y="0"/>
            <a:ext cx="10169525" cy="6858000"/>
          </a:xfr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>
            <a:extLst>
              <a:ext uri="{FF2B5EF4-FFF2-40B4-BE49-F238E27FC236}">
                <a16:creationId xmlns:a16="http://schemas.microsoft.com/office/drawing/2014/main" id="{F6F0CB62-0D7E-44F5-8F2A-F768F7DBF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427" name="Title 2">
            <a:extLst>
              <a:ext uri="{FF2B5EF4-FFF2-40B4-BE49-F238E27FC236}">
                <a16:creationId xmlns:a16="http://schemas.microsoft.com/office/drawing/2014/main" id="{71662676-C44A-46B1-B236-6A12CB007C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59428" name="Content Placeholder 3">
            <a:extLst>
              <a:ext uri="{FF2B5EF4-FFF2-40B4-BE49-F238E27FC236}">
                <a16:creationId xmlns:a16="http://schemas.microsoft.com/office/drawing/2014/main" id="{8B16E4EE-2DFB-492A-85E2-6A0667EA49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59429" name="Picture 4">
            <a:extLst>
              <a:ext uri="{FF2B5EF4-FFF2-40B4-BE49-F238E27FC236}">
                <a16:creationId xmlns:a16="http://schemas.microsoft.com/office/drawing/2014/main" id="{C652FADD-D2F1-42EB-A738-82CF56F65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81"/>
            <a:ext cx="10287000" cy="684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>
            <a:extLst>
              <a:ext uri="{FF2B5EF4-FFF2-40B4-BE49-F238E27FC236}">
                <a16:creationId xmlns:a16="http://schemas.microsoft.com/office/drawing/2014/main" id="{104B91F1-DED2-4411-B60B-5E20756E4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94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475" name="Title 2">
            <a:extLst>
              <a:ext uri="{FF2B5EF4-FFF2-40B4-BE49-F238E27FC236}">
                <a16:creationId xmlns:a16="http://schemas.microsoft.com/office/drawing/2014/main" id="{BADED278-6748-4E5D-BA17-189D5DBE65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1476" name="Content Placeholder 3">
            <a:extLst>
              <a:ext uri="{FF2B5EF4-FFF2-40B4-BE49-F238E27FC236}">
                <a16:creationId xmlns:a16="http://schemas.microsoft.com/office/drawing/2014/main" id="{4B1BD68F-8AE5-4371-9CAB-1F68B28F79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1477" name="Picture 6">
            <a:extLst>
              <a:ext uri="{FF2B5EF4-FFF2-40B4-BE49-F238E27FC236}">
                <a16:creationId xmlns:a16="http://schemas.microsoft.com/office/drawing/2014/main" id="{BF9C4958-9228-4D9E-86A2-653395DA5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8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>
            <a:extLst>
              <a:ext uri="{FF2B5EF4-FFF2-40B4-BE49-F238E27FC236}">
                <a16:creationId xmlns:a16="http://schemas.microsoft.com/office/drawing/2014/main" id="{49FA6A96-DE82-4B89-8A49-7B00AE52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571" name="Title 2">
            <a:extLst>
              <a:ext uri="{FF2B5EF4-FFF2-40B4-BE49-F238E27FC236}">
                <a16:creationId xmlns:a16="http://schemas.microsoft.com/office/drawing/2014/main" id="{505B1A32-1F32-4509-9952-CD32E8AC6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5572" name="Content Placeholder 3">
            <a:extLst>
              <a:ext uri="{FF2B5EF4-FFF2-40B4-BE49-F238E27FC236}">
                <a16:creationId xmlns:a16="http://schemas.microsoft.com/office/drawing/2014/main" id="{0AC9E39C-D424-4C1C-95FF-277F428849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5573" name="Picture 5">
            <a:extLst>
              <a:ext uri="{FF2B5EF4-FFF2-40B4-BE49-F238E27FC236}">
                <a16:creationId xmlns:a16="http://schemas.microsoft.com/office/drawing/2014/main" id="{6C2C1B54-3413-4B25-B7A5-06C2401CC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>
            <a:extLst>
              <a:ext uri="{FF2B5EF4-FFF2-40B4-BE49-F238E27FC236}">
                <a16:creationId xmlns:a16="http://schemas.microsoft.com/office/drawing/2014/main" id="{D156FB53-88CE-4538-9D86-2F980D599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619" name="Title 2">
            <a:extLst>
              <a:ext uri="{FF2B5EF4-FFF2-40B4-BE49-F238E27FC236}">
                <a16:creationId xmlns:a16="http://schemas.microsoft.com/office/drawing/2014/main" id="{892C8823-64E1-4014-B86E-42FA9FEEF3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7620" name="Content Placeholder 3">
            <a:extLst>
              <a:ext uri="{FF2B5EF4-FFF2-40B4-BE49-F238E27FC236}">
                <a16:creationId xmlns:a16="http://schemas.microsoft.com/office/drawing/2014/main" id="{ACE1395E-FDD6-4A27-BC9D-A1B8DDF185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7621" name="Picture 1">
            <a:extLst>
              <a:ext uri="{FF2B5EF4-FFF2-40B4-BE49-F238E27FC236}">
                <a16:creationId xmlns:a16="http://schemas.microsoft.com/office/drawing/2014/main" id="{2ED34206-4016-4F0B-AF6E-6E61B51C5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>
            <a:extLst>
              <a:ext uri="{FF2B5EF4-FFF2-40B4-BE49-F238E27FC236}">
                <a16:creationId xmlns:a16="http://schemas.microsoft.com/office/drawing/2014/main" id="{D156FB53-88CE-4538-9D86-2F980D599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0" y="1044575"/>
            <a:ext cx="55943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1147" tIns="29959" rIns="21147" bIns="29959" anchor="t"/>
          <a:lstStyle>
            <a:lvl1pPr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6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508000" indent="-28575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3200" b="1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014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•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22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–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30413" indent="-228600" defTabSz="1014413">
              <a:spcBef>
                <a:spcPct val="20000"/>
              </a:spcBef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4876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448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020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59213" indent="-228600" defTabSz="10144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25000"/>
              <a:buChar char="»"/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  <a:defRPr sz="2800" b="1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28268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Energy-from-Waste Facility Virtual Tour">
            <a:hlinkClick r:id="" action="ppaction://media"/>
            <a:extLst>
              <a:ext uri="{FF2B5EF4-FFF2-40B4-BE49-F238E27FC236}">
                <a16:creationId xmlns:a16="http://schemas.microsoft.com/office/drawing/2014/main" id="{4C41E6C2-09C8-4A8F-A4AF-B0E1920572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500" y="914400"/>
            <a:ext cx="9982200" cy="57864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D2D01C-2B29-4086-EA47-A837C701DC52}"/>
              </a:ext>
            </a:extLst>
          </p:cNvPr>
          <p:cNvSpPr txBox="1"/>
          <p:nvPr/>
        </p:nvSpPr>
        <p:spPr>
          <a:xfrm>
            <a:off x="1714500" y="152400"/>
            <a:ext cx="559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Putting it all together (video) </a:t>
            </a:r>
          </a:p>
        </p:txBody>
      </p:sp>
    </p:spTree>
    <p:extLst>
      <p:ext uri="{BB962C8B-B14F-4D97-AF65-F5344CB8AC3E}">
        <p14:creationId xmlns:p14="http://schemas.microsoft.com/office/powerpoint/2010/main" val="19344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74A24FAB-9631-4F39-9A6F-4381399196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1100" y="1866900"/>
            <a:ext cx="7543800" cy="22098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altLang="en-US" sz="8000" b="0" dirty="0">
                <a:solidFill>
                  <a:schemeClr val="tx1"/>
                </a:solidFill>
              </a:rPr>
              <a:t>Regulations</a:t>
            </a:r>
          </a:p>
        </p:txBody>
      </p:sp>
      <p:pic>
        <p:nvPicPr>
          <p:cNvPr id="89109" name="bond.wav">
            <a:hlinkClick r:id="" action="ppaction://media"/>
            <a:extLst>
              <a:ext uri="{FF2B5EF4-FFF2-40B4-BE49-F238E27FC236}">
                <a16:creationId xmlns:a16="http://schemas.microsoft.com/office/drawing/2014/main" id="{A20DC3EC-1614-4BEC-9133-F45CD988B2B3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0" y="2971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numSld="4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10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63500" dir="3187806" algn="ctr" rotWithShape="0">
            <a:schemeClr val="tx1"/>
          </a:outerShdw>
        </a:effectLst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bg1"/>
          </a:buClr>
          <a:buSzPct val="125000"/>
          <a:buFontTx/>
          <a:buChar char="•"/>
          <a:tabLst/>
          <a:defRPr kumimoji="0" lang="en-US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63500" dir="3187806" algn="ctr" rotWithShape="0">
            <a:schemeClr val="tx1"/>
          </a:outerShdw>
        </a:effectLst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bg1"/>
          </a:buClr>
          <a:buSzPct val="125000"/>
          <a:buFontTx/>
          <a:buChar char="•"/>
          <a:tabLst/>
          <a:defRPr kumimoji="0" lang="en-US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3606</Words>
  <Application>Microsoft Office PowerPoint</Application>
  <PresentationFormat>35mm Slides</PresentationFormat>
  <Paragraphs>1199</Paragraphs>
  <Slides>142</Slides>
  <Notes>142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142</vt:i4>
      </vt:variant>
    </vt:vector>
  </HeadingPairs>
  <TitlesOfParts>
    <vt:vector size="146" baseType="lpstr">
      <vt:lpstr>Abadi MT Condensed Extra Bold</vt:lpstr>
      <vt:lpstr>Arial</vt:lpstr>
      <vt:lpstr>Times New Roman</vt:lpstr>
      <vt:lpstr>Default Design</vt:lpstr>
      <vt:lpstr>Incinerators (TOXC222)</vt:lpstr>
      <vt:lpstr>PowerPoint Presentation</vt:lpstr>
      <vt:lpstr>PowerPoint Presentation</vt:lpstr>
      <vt:lpstr>PowerPoint Presentation</vt:lpstr>
      <vt:lpstr>Incineration</vt:lpstr>
      <vt:lpstr>Combustion Efficiency</vt:lpstr>
      <vt:lpstr>Combustion</vt:lpstr>
      <vt:lpstr>IIA Waste Classification</vt:lpstr>
      <vt:lpstr>Solid Waste Incinerators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Categories of Industrial Incinerators</vt:lpstr>
      <vt:lpstr>Industrial Heat Cleaning  (Burnout) Ovens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Modes of Operation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Incinerator  Operating Procedures</vt:lpstr>
      <vt:lpstr>Before Incinerator Start-up</vt:lpstr>
      <vt:lpstr>Typical Incinerator  Operating Procedures</vt:lpstr>
      <vt:lpstr>Incinerator Operation</vt:lpstr>
      <vt:lpstr>Shutdown</vt:lpstr>
      <vt:lpstr>Typical Operational Errors</vt:lpstr>
      <vt:lpstr>Incinerator Emissions &amp; Control  </vt:lpstr>
      <vt:lpstr> Emissions</vt:lpstr>
      <vt:lpstr>Pollutant Formation Factors</vt:lpstr>
      <vt:lpstr>Incinerator Emissions Control</vt:lpstr>
      <vt:lpstr>Particulate Matter Formation</vt:lpstr>
      <vt:lpstr>Smoke Formation</vt:lpstr>
      <vt:lpstr>PowerPoint Presentation</vt:lpstr>
      <vt:lpstr>PowerPoint Presentation</vt:lpstr>
      <vt:lpstr>PowerPoint Presentation</vt:lpstr>
      <vt:lpstr>PowerPoint Presentation</vt:lpstr>
      <vt:lpstr>Carbon Monoxide Formation</vt:lpstr>
      <vt:lpstr>Products of Incomplete Combustion (PIC’s)</vt:lpstr>
      <vt:lpstr>Wet Scrubbers</vt:lpstr>
      <vt:lpstr>Wet Scrubber Acid Gas Removal</vt:lpstr>
      <vt:lpstr>PowerPoint Presentation</vt:lpstr>
      <vt:lpstr>PowerPoint Presentation</vt:lpstr>
      <vt:lpstr>Common Spray Tower Scrubber Problems</vt:lpstr>
      <vt:lpstr>PowerPoint Presentation</vt:lpstr>
      <vt:lpstr>PowerPoint Presentation</vt:lpstr>
      <vt:lpstr>Packed-Bed Operating Problems</vt:lpstr>
      <vt:lpstr>PowerPoint Presentation</vt:lpstr>
      <vt:lpstr>PowerPoint Presentation</vt:lpstr>
      <vt:lpstr>PowerPoint Presentation</vt:lpstr>
      <vt:lpstr>Dry Scrubber / Baghouse</vt:lpstr>
      <vt:lpstr>PowerPoint Presentation</vt:lpstr>
      <vt:lpstr>Electrostatic Precipitator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Regulations</vt:lpstr>
      <vt:lpstr>State and Local Regulatory Requirements</vt:lpstr>
      <vt:lpstr>State and Local Agency Incinerator Rules </vt:lpstr>
      <vt:lpstr>Federal Incinerator Rules </vt:lpstr>
      <vt:lpstr>Large Municipal Waste Combustors</vt:lpstr>
      <vt:lpstr>Subpart Eb</vt:lpstr>
      <vt:lpstr>Small Municipal Waste Combustors</vt:lpstr>
      <vt:lpstr>Subpart AAAA</vt:lpstr>
      <vt:lpstr>Other Solid Waste Incinerators</vt:lpstr>
      <vt:lpstr>Subpart EEEE</vt:lpstr>
      <vt:lpstr>Hospital, Medical, &amp; Infectious Waste Incinerators</vt:lpstr>
      <vt:lpstr>Subpart Ec</vt:lpstr>
      <vt:lpstr>Sewage Sludge Incinerators</vt:lpstr>
      <vt:lpstr>Subpart LLLL</vt:lpstr>
      <vt:lpstr>Commercial &amp; Industrial Solid Waste Incinerators</vt:lpstr>
      <vt:lpstr>Subpart CCCC</vt:lpstr>
      <vt:lpstr>Hazardous Waste Incinerators</vt:lpstr>
      <vt:lpstr>Subpart EEE</vt:lpstr>
      <vt:lpstr>Incinerator Inspection</vt:lpstr>
      <vt:lpstr>Inspector Safety Equipment</vt:lpstr>
      <vt:lpstr>Identify Potential Safety Problems</vt:lpstr>
      <vt:lpstr>Common Safety Problems</vt:lpstr>
      <vt:lpstr>PowerPoint Presentation</vt:lpstr>
      <vt:lpstr>Compliance w/Permit Requirements</vt:lpstr>
      <vt:lpstr>Points of Inspection</vt:lpstr>
      <vt:lpstr>Capture</vt:lpstr>
      <vt:lpstr>Transport</vt:lpstr>
      <vt:lpstr>PowerPoint Presentation</vt:lpstr>
      <vt:lpstr>PowerPoint Presentation</vt:lpstr>
      <vt:lpstr>PowerPoint Presentation</vt:lpstr>
      <vt:lpstr>Air Mover</vt:lpstr>
      <vt:lpstr>PowerPoint Presentation</vt:lpstr>
      <vt:lpstr>PowerPoint Presentation</vt:lpstr>
      <vt:lpstr>Instrumentation</vt:lpstr>
      <vt:lpstr>PowerPoint Presentation</vt:lpstr>
      <vt:lpstr>PowerPoint Presentation</vt:lpstr>
      <vt:lpstr>Control Device</vt:lpstr>
      <vt:lpstr>PowerPoint Presentation</vt:lpstr>
      <vt:lpstr>PowerPoint Presentation</vt:lpstr>
      <vt:lpstr>Subsystem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Jeffrey Gabler</cp:lastModifiedBy>
  <cp:revision>2</cp:revision>
  <dcterms:created xsi:type="dcterms:W3CDTF">2025-05-09T19:39:56Z</dcterms:created>
  <dcterms:modified xsi:type="dcterms:W3CDTF">2025-05-11T17:52:46Z</dcterms:modified>
</cp:coreProperties>
</file>